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73" r:id="rId3"/>
    <p:sldId id="267" r:id="rId4"/>
    <p:sldId id="303" r:id="rId5"/>
    <p:sldId id="304" r:id="rId6"/>
    <p:sldId id="305" r:id="rId7"/>
    <p:sldId id="306" r:id="rId8"/>
    <p:sldId id="307" r:id="rId9"/>
    <p:sldId id="308"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5A0533-0667-76AE-7533-69F32F5D1161}" v="415" dt="2024-04-24T21:48:49.851"/>
    <p1510:client id="{76F72B7C-7BAD-4D08-9E37-50B3036DDECF}" v="54" dt="2024-04-24T22:18:12.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54"/>
    <p:restoredTop sz="95897"/>
  </p:normalViewPr>
  <p:slideViewPr>
    <p:cSldViewPr snapToGrid="0">
      <p:cViewPr varScale="1">
        <p:scale>
          <a:sx n="99" d="100"/>
          <a:sy n="99" d="100"/>
        </p:scale>
        <p:origin x="72"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hammad Masood" userId="S::mmasood@capa-acam.ca::2f72f3c8-69b6-42a4-91c8-aa4e54fa38b8" providerId="AD" clId="Web-{7254F1E8-A492-3519-52F8-6523A0FB7C3B}"/>
    <pc:docChg chg="addSld modSld">
      <pc:chgData name="Muhammad Masood" userId="S::mmasood@capa-acam.ca::2f72f3c8-69b6-42a4-91c8-aa4e54fa38b8" providerId="AD" clId="Web-{7254F1E8-A492-3519-52F8-6523A0FB7C3B}" dt="2024-03-22T18:08:13.505" v="49"/>
      <pc:docMkLst>
        <pc:docMk/>
      </pc:docMkLst>
      <pc:sldChg chg="addSp delSp modSp new">
        <pc:chgData name="Muhammad Masood" userId="S::mmasood@capa-acam.ca::2f72f3c8-69b6-42a4-91c8-aa4e54fa38b8" providerId="AD" clId="Web-{7254F1E8-A492-3519-52F8-6523A0FB7C3B}" dt="2024-03-22T18:03:49.788" v="7" actId="14100"/>
        <pc:sldMkLst>
          <pc:docMk/>
          <pc:sldMk cId="3108701486" sldId="283"/>
        </pc:sldMkLst>
        <pc:spChg chg="add del mod">
          <ac:chgData name="Muhammad Masood" userId="S::mmasood@capa-acam.ca::2f72f3c8-69b6-42a4-91c8-aa4e54fa38b8" providerId="AD" clId="Web-{7254F1E8-A492-3519-52F8-6523A0FB7C3B}" dt="2024-03-22T18:01:36.570" v="4"/>
          <ac:spMkLst>
            <pc:docMk/>
            <pc:sldMk cId="3108701486" sldId="283"/>
            <ac:spMk id="2" creationId="{E7F29C10-3BA7-AFD7-8473-ED477BCDBB7F}"/>
          </ac:spMkLst>
        </pc:spChg>
        <pc:picChg chg="add mod">
          <ac:chgData name="Muhammad Masood" userId="S::mmasood@capa-acam.ca::2f72f3c8-69b6-42a4-91c8-aa4e54fa38b8" providerId="AD" clId="Web-{7254F1E8-A492-3519-52F8-6523A0FB7C3B}" dt="2024-03-22T18:03:49.788" v="7" actId="14100"/>
          <ac:picMkLst>
            <pc:docMk/>
            <pc:sldMk cId="3108701486" sldId="283"/>
            <ac:picMk id="3" creationId="{CAE78B12-A435-FE5A-4115-009F68077C44}"/>
          </ac:picMkLst>
        </pc:picChg>
      </pc:sldChg>
      <pc:sldChg chg="addSp modSp new">
        <pc:chgData name="Muhammad Masood" userId="S::mmasood@capa-acam.ca::2f72f3c8-69b6-42a4-91c8-aa4e54fa38b8" providerId="AD" clId="Web-{7254F1E8-A492-3519-52F8-6523A0FB7C3B}" dt="2024-03-22T18:04:54.194" v="16" actId="14100"/>
        <pc:sldMkLst>
          <pc:docMk/>
          <pc:sldMk cId="61233443" sldId="284"/>
        </pc:sldMkLst>
        <pc:picChg chg="add mod">
          <ac:chgData name="Muhammad Masood" userId="S::mmasood@capa-acam.ca::2f72f3c8-69b6-42a4-91c8-aa4e54fa38b8" providerId="AD" clId="Web-{7254F1E8-A492-3519-52F8-6523A0FB7C3B}" dt="2024-03-22T18:04:54.194" v="16" actId="14100"/>
          <ac:picMkLst>
            <pc:docMk/>
            <pc:sldMk cId="61233443" sldId="284"/>
            <ac:picMk id="2" creationId="{F02E7D46-A1E8-8E08-F846-59B81CDFDD33}"/>
          </ac:picMkLst>
        </pc:picChg>
      </pc:sldChg>
      <pc:sldChg chg="addSp modSp new mod setBg">
        <pc:chgData name="Muhammad Masood" userId="S::mmasood@capa-acam.ca::2f72f3c8-69b6-42a4-91c8-aa4e54fa38b8" providerId="AD" clId="Web-{7254F1E8-A492-3519-52F8-6523A0FB7C3B}" dt="2024-03-22T18:08:13.505" v="49"/>
        <pc:sldMkLst>
          <pc:docMk/>
          <pc:sldMk cId="2654908186" sldId="285"/>
        </pc:sldMkLst>
        <pc:spChg chg="add">
          <ac:chgData name="Muhammad Masood" userId="S::mmasood@capa-acam.ca::2f72f3c8-69b6-42a4-91c8-aa4e54fa38b8" providerId="AD" clId="Web-{7254F1E8-A492-3519-52F8-6523A0FB7C3B}" dt="2024-03-22T18:08:13.505" v="49"/>
          <ac:spMkLst>
            <pc:docMk/>
            <pc:sldMk cId="2654908186" sldId="285"/>
            <ac:spMk id="7" creationId="{42A4FC2C-047E-45A5-965D-8E1E3BF09BC6}"/>
          </ac:spMkLst>
        </pc:spChg>
        <pc:picChg chg="add mod">
          <ac:chgData name="Muhammad Masood" userId="S::mmasood@capa-acam.ca::2f72f3c8-69b6-42a4-91c8-aa4e54fa38b8" providerId="AD" clId="Web-{7254F1E8-A492-3519-52F8-6523A0FB7C3B}" dt="2024-03-22T18:08:13.505" v="49"/>
          <ac:picMkLst>
            <pc:docMk/>
            <pc:sldMk cId="2654908186" sldId="285"/>
            <ac:picMk id="2" creationId="{6D869FA2-5192-7CE9-368E-AF217D1FA0CA}"/>
          </ac:picMkLst>
        </pc:picChg>
      </pc:sldChg>
      <pc:sldChg chg="addSp modSp new mod setBg">
        <pc:chgData name="Muhammad Masood" userId="S::mmasood@capa-acam.ca::2f72f3c8-69b6-42a4-91c8-aa4e54fa38b8" providerId="AD" clId="Web-{7254F1E8-A492-3519-52F8-6523A0FB7C3B}" dt="2024-03-22T18:08:10.083" v="48"/>
        <pc:sldMkLst>
          <pc:docMk/>
          <pc:sldMk cId="221511147" sldId="286"/>
        </pc:sldMkLst>
        <pc:spChg chg="add">
          <ac:chgData name="Muhammad Masood" userId="S::mmasood@capa-acam.ca::2f72f3c8-69b6-42a4-91c8-aa4e54fa38b8" providerId="AD" clId="Web-{7254F1E8-A492-3519-52F8-6523A0FB7C3B}" dt="2024-03-22T18:08:10.083" v="48"/>
          <ac:spMkLst>
            <pc:docMk/>
            <pc:sldMk cId="221511147" sldId="286"/>
            <ac:spMk id="7" creationId="{42A4FC2C-047E-45A5-965D-8E1E3BF09BC6}"/>
          </ac:spMkLst>
        </pc:spChg>
        <pc:picChg chg="add mod">
          <ac:chgData name="Muhammad Masood" userId="S::mmasood@capa-acam.ca::2f72f3c8-69b6-42a4-91c8-aa4e54fa38b8" providerId="AD" clId="Web-{7254F1E8-A492-3519-52F8-6523A0FB7C3B}" dt="2024-03-22T18:08:10.083" v="48"/>
          <ac:picMkLst>
            <pc:docMk/>
            <pc:sldMk cId="221511147" sldId="286"/>
            <ac:picMk id="2" creationId="{AF658E26-C631-FD25-9ECC-C101C839A118}"/>
          </ac:picMkLst>
        </pc:picChg>
      </pc:sldChg>
      <pc:sldChg chg="addSp modSp new mod setBg">
        <pc:chgData name="Muhammad Masood" userId="S::mmasood@capa-acam.ca::2f72f3c8-69b6-42a4-91c8-aa4e54fa38b8" providerId="AD" clId="Web-{7254F1E8-A492-3519-52F8-6523A0FB7C3B}" dt="2024-03-22T18:08:05.161" v="47"/>
        <pc:sldMkLst>
          <pc:docMk/>
          <pc:sldMk cId="2234461617" sldId="287"/>
        </pc:sldMkLst>
        <pc:spChg chg="add">
          <ac:chgData name="Muhammad Masood" userId="S::mmasood@capa-acam.ca::2f72f3c8-69b6-42a4-91c8-aa4e54fa38b8" providerId="AD" clId="Web-{7254F1E8-A492-3519-52F8-6523A0FB7C3B}" dt="2024-03-22T18:08:05.161" v="47"/>
          <ac:spMkLst>
            <pc:docMk/>
            <pc:sldMk cId="2234461617" sldId="287"/>
            <ac:spMk id="7" creationId="{42A4FC2C-047E-45A5-965D-8E1E3BF09BC6}"/>
          </ac:spMkLst>
        </pc:spChg>
        <pc:picChg chg="add mod">
          <ac:chgData name="Muhammad Masood" userId="S::mmasood@capa-acam.ca::2f72f3c8-69b6-42a4-91c8-aa4e54fa38b8" providerId="AD" clId="Web-{7254F1E8-A492-3519-52F8-6523A0FB7C3B}" dt="2024-03-22T18:08:05.161" v="47"/>
          <ac:picMkLst>
            <pc:docMk/>
            <pc:sldMk cId="2234461617" sldId="287"/>
            <ac:picMk id="2" creationId="{39D3B489-4962-F1F3-F035-E83C7F323552}"/>
          </ac:picMkLst>
        </pc:picChg>
      </pc:sldChg>
      <pc:sldChg chg="addSp modSp new mod setBg">
        <pc:chgData name="Muhammad Masood" userId="S::mmasood@capa-acam.ca::2f72f3c8-69b6-42a4-91c8-aa4e54fa38b8" providerId="AD" clId="Web-{7254F1E8-A492-3519-52F8-6523A0FB7C3B}" dt="2024-03-22T18:08:02.208" v="46"/>
        <pc:sldMkLst>
          <pc:docMk/>
          <pc:sldMk cId="30601406" sldId="288"/>
        </pc:sldMkLst>
        <pc:spChg chg="add">
          <ac:chgData name="Muhammad Masood" userId="S::mmasood@capa-acam.ca::2f72f3c8-69b6-42a4-91c8-aa4e54fa38b8" providerId="AD" clId="Web-{7254F1E8-A492-3519-52F8-6523A0FB7C3B}" dt="2024-03-22T18:08:02.208" v="46"/>
          <ac:spMkLst>
            <pc:docMk/>
            <pc:sldMk cId="30601406" sldId="288"/>
            <ac:spMk id="7" creationId="{42A4FC2C-047E-45A5-965D-8E1E3BF09BC6}"/>
          </ac:spMkLst>
        </pc:spChg>
        <pc:picChg chg="add mod">
          <ac:chgData name="Muhammad Masood" userId="S::mmasood@capa-acam.ca::2f72f3c8-69b6-42a4-91c8-aa4e54fa38b8" providerId="AD" clId="Web-{7254F1E8-A492-3519-52F8-6523A0FB7C3B}" dt="2024-03-22T18:08:02.208" v="46"/>
          <ac:picMkLst>
            <pc:docMk/>
            <pc:sldMk cId="30601406" sldId="288"/>
            <ac:picMk id="2" creationId="{B0F28548-3266-0350-C880-CDDD345C9943}"/>
          </ac:picMkLst>
        </pc:picChg>
      </pc:sldChg>
      <pc:sldChg chg="addSp modSp new mod setBg">
        <pc:chgData name="Muhammad Masood" userId="S::mmasood@capa-acam.ca::2f72f3c8-69b6-42a4-91c8-aa4e54fa38b8" providerId="AD" clId="Web-{7254F1E8-A492-3519-52F8-6523A0FB7C3B}" dt="2024-03-22T18:07:58.849" v="45"/>
        <pc:sldMkLst>
          <pc:docMk/>
          <pc:sldMk cId="1075395066" sldId="289"/>
        </pc:sldMkLst>
        <pc:spChg chg="add">
          <ac:chgData name="Muhammad Masood" userId="S::mmasood@capa-acam.ca::2f72f3c8-69b6-42a4-91c8-aa4e54fa38b8" providerId="AD" clId="Web-{7254F1E8-A492-3519-52F8-6523A0FB7C3B}" dt="2024-03-22T18:07:58.849" v="45"/>
          <ac:spMkLst>
            <pc:docMk/>
            <pc:sldMk cId="1075395066" sldId="289"/>
            <ac:spMk id="7" creationId="{42A4FC2C-047E-45A5-965D-8E1E3BF09BC6}"/>
          </ac:spMkLst>
        </pc:spChg>
        <pc:picChg chg="add mod">
          <ac:chgData name="Muhammad Masood" userId="S::mmasood@capa-acam.ca::2f72f3c8-69b6-42a4-91c8-aa4e54fa38b8" providerId="AD" clId="Web-{7254F1E8-A492-3519-52F8-6523A0FB7C3B}" dt="2024-03-22T18:07:58.849" v="45"/>
          <ac:picMkLst>
            <pc:docMk/>
            <pc:sldMk cId="1075395066" sldId="289"/>
            <ac:picMk id="2" creationId="{3F2884E1-50CD-419D-DB23-11A2D67DB845}"/>
          </ac:picMkLst>
        </pc:picChg>
      </pc:sldChg>
      <pc:sldChg chg="addSp modSp new mod setBg">
        <pc:chgData name="Muhammad Masood" userId="S::mmasood@capa-acam.ca::2f72f3c8-69b6-42a4-91c8-aa4e54fa38b8" providerId="AD" clId="Web-{7254F1E8-A492-3519-52F8-6523A0FB7C3B}" dt="2024-03-22T18:07:55.911" v="44"/>
        <pc:sldMkLst>
          <pc:docMk/>
          <pc:sldMk cId="258058586" sldId="290"/>
        </pc:sldMkLst>
        <pc:spChg chg="add">
          <ac:chgData name="Muhammad Masood" userId="S::mmasood@capa-acam.ca::2f72f3c8-69b6-42a4-91c8-aa4e54fa38b8" providerId="AD" clId="Web-{7254F1E8-A492-3519-52F8-6523A0FB7C3B}" dt="2024-03-22T18:07:55.911" v="44"/>
          <ac:spMkLst>
            <pc:docMk/>
            <pc:sldMk cId="258058586" sldId="290"/>
            <ac:spMk id="7" creationId="{42A4FC2C-047E-45A5-965D-8E1E3BF09BC6}"/>
          </ac:spMkLst>
        </pc:spChg>
        <pc:picChg chg="add mod">
          <ac:chgData name="Muhammad Masood" userId="S::mmasood@capa-acam.ca::2f72f3c8-69b6-42a4-91c8-aa4e54fa38b8" providerId="AD" clId="Web-{7254F1E8-A492-3519-52F8-6523A0FB7C3B}" dt="2024-03-22T18:07:55.911" v="44"/>
          <ac:picMkLst>
            <pc:docMk/>
            <pc:sldMk cId="258058586" sldId="290"/>
            <ac:picMk id="2" creationId="{8003C0BE-CFDB-A2CB-7D92-E171ACC05BBF}"/>
          </ac:picMkLst>
        </pc:picChg>
      </pc:sldChg>
      <pc:sldChg chg="addSp modSp new mod setBg">
        <pc:chgData name="Muhammad Masood" userId="S::mmasood@capa-acam.ca::2f72f3c8-69b6-42a4-91c8-aa4e54fa38b8" providerId="AD" clId="Web-{7254F1E8-A492-3519-52F8-6523A0FB7C3B}" dt="2024-03-22T18:07:47.333" v="43"/>
        <pc:sldMkLst>
          <pc:docMk/>
          <pc:sldMk cId="3272602264" sldId="291"/>
        </pc:sldMkLst>
        <pc:spChg chg="add">
          <ac:chgData name="Muhammad Masood" userId="S::mmasood@capa-acam.ca::2f72f3c8-69b6-42a4-91c8-aa4e54fa38b8" providerId="AD" clId="Web-{7254F1E8-A492-3519-52F8-6523A0FB7C3B}" dt="2024-03-22T18:07:47.333" v="43"/>
          <ac:spMkLst>
            <pc:docMk/>
            <pc:sldMk cId="3272602264" sldId="291"/>
            <ac:spMk id="7" creationId="{42A4FC2C-047E-45A5-965D-8E1E3BF09BC6}"/>
          </ac:spMkLst>
        </pc:spChg>
        <pc:picChg chg="add mod">
          <ac:chgData name="Muhammad Masood" userId="S::mmasood@capa-acam.ca::2f72f3c8-69b6-42a4-91c8-aa4e54fa38b8" providerId="AD" clId="Web-{7254F1E8-A492-3519-52F8-6523A0FB7C3B}" dt="2024-03-22T18:07:47.333" v="43"/>
          <ac:picMkLst>
            <pc:docMk/>
            <pc:sldMk cId="3272602264" sldId="291"/>
            <ac:picMk id="2" creationId="{5B8508EC-B4E1-275C-E6F5-AAABD908BDC2}"/>
          </ac:picMkLst>
        </pc:picChg>
      </pc:sldChg>
      <pc:sldChg chg="addSp modSp new mod setBg">
        <pc:chgData name="Muhammad Masood" userId="S::mmasood@capa-acam.ca::2f72f3c8-69b6-42a4-91c8-aa4e54fa38b8" providerId="AD" clId="Web-{7254F1E8-A492-3519-52F8-6523A0FB7C3B}" dt="2024-03-22T18:07:43.302" v="42"/>
        <pc:sldMkLst>
          <pc:docMk/>
          <pc:sldMk cId="2854032410" sldId="292"/>
        </pc:sldMkLst>
        <pc:spChg chg="add">
          <ac:chgData name="Muhammad Masood" userId="S::mmasood@capa-acam.ca::2f72f3c8-69b6-42a4-91c8-aa4e54fa38b8" providerId="AD" clId="Web-{7254F1E8-A492-3519-52F8-6523A0FB7C3B}" dt="2024-03-22T18:07:43.302" v="42"/>
          <ac:spMkLst>
            <pc:docMk/>
            <pc:sldMk cId="2854032410" sldId="292"/>
            <ac:spMk id="7" creationId="{42A4FC2C-047E-45A5-965D-8E1E3BF09BC6}"/>
          </ac:spMkLst>
        </pc:spChg>
        <pc:picChg chg="add mod">
          <ac:chgData name="Muhammad Masood" userId="S::mmasood@capa-acam.ca::2f72f3c8-69b6-42a4-91c8-aa4e54fa38b8" providerId="AD" clId="Web-{7254F1E8-A492-3519-52F8-6523A0FB7C3B}" dt="2024-03-22T18:07:43.302" v="42"/>
          <ac:picMkLst>
            <pc:docMk/>
            <pc:sldMk cId="2854032410" sldId="292"/>
            <ac:picMk id="2" creationId="{1177DC75-FA0A-D6DA-AB5A-30A042B60576}"/>
          </ac:picMkLst>
        </pc:picChg>
      </pc:sldChg>
      <pc:sldChg chg="addSp modSp new mod setBg">
        <pc:chgData name="Muhammad Masood" userId="S::mmasood@capa-acam.ca::2f72f3c8-69b6-42a4-91c8-aa4e54fa38b8" providerId="AD" clId="Web-{7254F1E8-A492-3519-52F8-6523A0FB7C3B}" dt="2024-03-22T18:07:40.021" v="41"/>
        <pc:sldMkLst>
          <pc:docMk/>
          <pc:sldMk cId="44437701" sldId="293"/>
        </pc:sldMkLst>
        <pc:spChg chg="add">
          <ac:chgData name="Muhammad Masood" userId="S::mmasood@capa-acam.ca::2f72f3c8-69b6-42a4-91c8-aa4e54fa38b8" providerId="AD" clId="Web-{7254F1E8-A492-3519-52F8-6523A0FB7C3B}" dt="2024-03-22T18:07:40.021" v="41"/>
          <ac:spMkLst>
            <pc:docMk/>
            <pc:sldMk cId="44437701" sldId="293"/>
            <ac:spMk id="7" creationId="{42A4FC2C-047E-45A5-965D-8E1E3BF09BC6}"/>
          </ac:spMkLst>
        </pc:spChg>
        <pc:picChg chg="add mod">
          <ac:chgData name="Muhammad Masood" userId="S::mmasood@capa-acam.ca::2f72f3c8-69b6-42a4-91c8-aa4e54fa38b8" providerId="AD" clId="Web-{7254F1E8-A492-3519-52F8-6523A0FB7C3B}" dt="2024-03-22T18:07:40.021" v="41"/>
          <ac:picMkLst>
            <pc:docMk/>
            <pc:sldMk cId="44437701" sldId="293"/>
            <ac:picMk id="2" creationId="{E7A8F1C0-BF71-3309-0D1D-0ADF3F82EC8C}"/>
          </ac:picMkLst>
        </pc:picChg>
      </pc:sldChg>
      <pc:sldChg chg="addSp modSp new mod setBg">
        <pc:chgData name="Muhammad Masood" userId="S::mmasood@capa-acam.ca::2f72f3c8-69b6-42a4-91c8-aa4e54fa38b8" providerId="AD" clId="Web-{7254F1E8-A492-3519-52F8-6523A0FB7C3B}" dt="2024-03-22T18:07:35.489" v="40"/>
        <pc:sldMkLst>
          <pc:docMk/>
          <pc:sldMk cId="376685744" sldId="294"/>
        </pc:sldMkLst>
        <pc:spChg chg="add">
          <ac:chgData name="Muhammad Masood" userId="S::mmasood@capa-acam.ca::2f72f3c8-69b6-42a4-91c8-aa4e54fa38b8" providerId="AD" clId="Web-{7254F1E8-A492-3519-52F8-6523A0FB7C3B}" dt="2024-03-22T18:07:35.489" v="40"/>
          <ac:spMkLst>
            <pc:docMk/>
            <pc:sldMk cId="376685744" sldId="294"/>
            <ac:spMk id="7" creationId="{42A4FC2C-047E-45A5-965D-8E1E3BF09BC6}"/>
          </ac:spMkLst>
        </pc:spChg>
        <pc:picChg chg="add mod">
          <ac:chgData name="Muhammad Masood" userId="S::mmasood@capa-acam.ca::2f72f3c8-69b6-42a4-91c8-aa4e54fa38b8" providerId="AD" clId="Web-{7254F1E8-A492-3519-52F8-6523A0FB7C3B}" dt="2024-03-22T18:07:35.489" v="40"/>
          <ac:picMkLst>
            <pc:docMk/>
            <pc:sldMk cId="376685744" sldId="294"/>
            <ac:picMk id="2" creationId="{76581B68-EA3A-423D-CDBD-C2C6963D9405}"/>
          </ac:picMkLst>
        </pc:picChg>
      </pc:sldChg>
      <pc:sldChg chg="addSp modSp new mod setBg">
        <pc:chgData name="Muhammad Masood" userId="S::mmasood@capa-acam.ca::2f72f3c8-69b6-42a4-91c8-aa4e54fa38b8" providerId="AD" clId="Web-{7254F1E8-A492-3519-52F8-6523A0FB7C3B}" dt="2024-03-22T18:07:30.364" v="39"/>
        <pc:sldMkLst>
          <pc:docMk/>
          <pc:sldMk cId="1007450180" sldId="295"/>
        </pc:sldMkLst>
        <pc:spChg chg="add">
          <ac:chgData name="Muhammad Masood" userId="S::mmasood@capa-acam.ca::2f72f3c8-69b6-42a4-91c8-aa4e54fa38b8" providerId="AD" clId="Web-{7254F1E8-A492-3519-52F8-6523A0FB7C3B}" dt="2024-03-22T18:07:30.364" v="39"/>
          <ac:spMkLst>
            <pc:docMk/>
            <pc:sldMk cId="1007450180" sldId="295"/>
            <ac:spMk id="7" creationId="{42A4FC2C-047E-45A5-965D-8E1E3BF09BC6}"/>
          </ac:spMkLst>
        </pc:spChg>
        <pc:picChg chg="add mod">
          <ac:chgData name="Muhammad Masood" userId="S::mmasood@capa-acam.ca::2f72f3c8-69b6-42a4-91c8-aa4e54fa38b8" providerId="AD" clId="Web-{7254F1E8-A492-3519-52F8-6523A0FB7C3B}" dt="2024-03-22T18:07:30.364" v="39"/>
          <ac:picMkLst>
            <pc:docMk/>
            <pc:sldMk cId="1007450180" sldId="295"/>
            <ac:picMk id="2" creationId="{00B4895E-8FD1-41C7-C8DC-67F87084F413}"/>
          </ac:picMkLst>
        </pc:picChg>
      </pc:sldChg>
    </pc:docChg>
  </pc:docChgLst>
  <pc:docChgLst>
    <pc:chgData name="Kristy Corrente" userId="aa4dfd26-59b3-4bc6-9f23-86043cc17795" providerId="ADAL" clId="{A1D12035-577F-4D5D-8F20-8BFF4331FC21}"/>
    <pc:docChg chg="custSel modSld">
      <pc:chgData name="Kristy Corrente" userId="aa4dfd26-59b3-4bc6-9f23-86043cc17795" providerId="ADAL" clId="{A1D12035-577F-4D5D-8F20-8BFF4331FC21}" dt="2023-07-31T20:44:58.888" v="195" actId="20577"/>
      <pc:docMkLst>
        <pc:docMk/>
      </pc:docMkLst>
      <pc:sldChg chg="modSp mod">
        <pc:chgData name="Kristy Corrente" userId="aa4dfd26-59b3-4bc6-9f23-86043cc17795" providerId="ADAL" clId="{A1D12035-577F-4D5D-8F20-8BFF4331FC21}" dt="2023-07-31T20:42:00.807" v="6" actId="20577"/>
        <pc:sldMkLst>
          <pc:docMk/>
          <pc:sldMk cId="3667676362" sldId="264"/>
        </pc:sldMkLst>
        <pc:spChg chg="mod">
          <ac:chgData name="Kristy Corrente" userId="aa4dfd26-59b3-4bc6-9f23-86043cc17795" providerId="ADAL" clId="{A1D12035-577F-4D5D-8F20-8BFF4331FC21}" dt="2023-07-31T20:42:00.807" v="6" actId="20577"/>
          <ac:spMkLst>
            <pc:docMk/>
            <pc:sldMk cId="3667676362" sldId="264"/>
            <ac:spMk id="6" creationId="{33516514-468D-896C-1E0A-2A74CA11F164}"/>
          </ac:spMkLst>
        </pc:spChg>
      </pc:sldChg>
      <pc:sldChg chg="modSp mod">
        <pc:chgData name="Kristy Corrente" userId="aa4dfd26-59b3-4bc6-9f23-86043cc17795" providerId="ADAL" clId="{A1D12035-577F-4D5D-8F20-8BFF4331FC21}" dt="2023-07-31T20:44:09.434" v="108" actId="20577"/>
        <pc:sldMkLst>
          <pc:docMk/>
          <pc:sldMk cId="697265958" sldId="266"/>
        </pc:sldMkLst>
        <pc:spChg chg="mod">
          <ac:chgData name="Kristy Corrente" userId="aa4dfd26-59b3-4bc6-9f23-86043cc17795" providerId="ADAL" clId="{A1D12035-577F-4D5D-8F20-8BFF4331FC21}" dt="2023-07-31T20:44:09.434" v="108" actId="20577"/>
          <ac:spMkLst>
            <pc:docMk/>
            <pc:sldMk cId="697265958" sldId="266"/>
            <ac:spMk id="5" creationId="{A53E93EA-4247-7388-587A-A257EA3B1450}"/>
          </ac:spMkLst>
        </pc:spChg>
      </pc:sldChg>
      <pc:sldChg chg="modSp mod">
        <pc:chgData name="Kristy Corrente" userId="aa4dfd26-59b3-4bc6-9f23-86043cc17795" providerId="ADAL" clId="{A1D12035-577F-4D5D-8F20-8BFF4331FC21}" dt="2023-07-31T20:44:58.888" v="195" actId="20577"/>
        <pc:sldMkLst>
          <pc:docMk/>
          <pc:sldMk cId="1169104864" sldId="272"/>
        </pc:sldMkLst>
        <pc:spChg chg="mod">
          <ac:chgData name="Kristy Corrente" userId="aa4dfd26-59b3-4bc6-9f23-86043cc17795" providerId="ADAL" clId="{A1D12035-577F-4D5D-8F20-8BFF4331FC21}" dt="2023-07-31T20:44:58.888" v="195" actId="20577"/>
          <ac:spMkLst>
            <pc:docMk/>
            <pc:sldMk cId="1169104864" sldId="272"/>
            <ac:spMk id="2" creationId="{DCFABB50-4E12-7BF0-7021-F3AF9DCFE0A4}"/>
          </ac:spMkLst>
        </pc:spChg>
      </pc:sldChg>
    </pc:docChg>
  </pc:docChgLst>
  <pc:docChgLst>
    <pc:chgData name="Sandra Bourgon" userId="98fcde02-3eee-4d1a-9218-a5231ca7096b" providerId="ADAL" clId="{26A8BD90-E9CA-46D6-93B9-D921F1F7012F}"/>
    <pc:docChg chg="undo custSel addSld delSld modSld sldOrd">
      <pc:chgData name="Sandra Bourgon" userId="98fcde02-3eee-4d1a-9218-a5231ca7096b" providerId="ADAL" clId="{26A8BD90-E9CA-46D6-93B9-D921F1F7012F}" dt="2024-03-25T19:18:18.828" v="2993" actId="2696"/>
      <pc:docMkLst>
        <pc:docMk/>
      </pc:docMkLst>
      <pc:sldChg chg="addSp modSp mod">
        <pc:chgData name="Sandra Bourgon" userId="98fcde02-3eee-4d1a-9218-a5231ca7096b" providerId="ADAL" clId="{26A8BD90-E9CA-46D6-93B9-D921F1F7012F}" dt="2024-03-25T17:21:32.033" v="28" actId="20577"/>
        <pc:sldMkLst>
          <pc:docMk/>
          <pc:sldMk cId="3667676362" sldId="264"/>
        </pc:sldMkLst>
        <pc:spChg chg="mod">
          <ac:chgData name="Sandra Bourgon" userId="98fcde02-3eee-4d1a-9218-a5231ca7096b" providerId="ADAL" clId="{26A8BD90-E9CA-46D6-93B9-D921F1F7012F}" dt="2024-03-25T17:21:32.033" v="28" actId="20577"/>
          <ac:spMkLst>
            <pc:docMk/>
            <pc:sldMk cId="3667676362" sldId="264"/>
            <ac:spMk id="2" creationId="{5C7C4E59-33E3-FF9C-555F-4DD98634665E}"/>
          </ac:spMkLst>
        </pc:spChg>
        <pc:spChg chg="add mod">
          <ac:chgData name="Sandra Bourgon" userId="98fcde02-3eee-4d1a-9218-a5231ca7096b" providerId="ADAL" clId="{26A8BD90-E9CA-46D6-93B9-D921F1F7012F}" dt="2024-03-25T17:20:49.206" v="23" actId="1076"/>
          <ac:spMkLst>
            <pc:docMk/>
            <pc:sldMk cId="3667676362" sldId="264"/>
            <ac:spMk id="3" creationId="{3D757090-D9BC-9D36-00C5-EEA8E64E68F5}"/>
          </ac:spMkLst>
        </pc:spChg>
      </pc:sldChg>
      <pc:sldChg chg="modSp mod">
        <pc:chgData name="Sandra Bourgon" userId="98fcde02-3eee-4d1a-9218-a5231ca7096b" providerId="ADAL" clId="{26A8BD90-E9CA-46D6-93B9-D921F1F7012F}" dt="2024-03-25T18:40:55.079" v="1229" actId="113"/>
        <pc:sldMkLst>
          <pc:docMk/>
          <pc:sldMk cId="2497334909" sldId="265"/>
        </pc:sldMkLst>
        <pc:spChg chg="mod">
          <ac:chgData name="Sandra Bourgon" userId="98fcde02-3eee-4d1a-9218-a5231ca7096b" providerId="ADAL" clId="{26A8BD90-E9CA-46D6-93B9-D921F1F7012F}" dt="2024-03-25T18:40:55.079" v="1229" actId="113"/>
          <ac:spMkLst>
            <pc:docMk/>
            <pc:sldMk cId="2497334909" sldId="265"/>
            <ac:spMk id="4" creationId="{61C6056C-17F5-B23E-30A3-56BF68C3F6B4}"/>
          </ac:spMkLst>
        </pc:spChg>
      </pc:sldChg>
      <pc:sldChg chg="addSp modSp del mod ord setBg">
        <pc:chgData name="Sandra Bourgon" userId="98fcde02-3eee-4d1a-9218-a5231ca7096b" providerId="ADAL" clId="{26A8BD90-E9CA-46D6-93B9-D921F1F7012F}" dt="2024-03-25T18:02:56.271" v="1166" actId="2696"/>
        <pc:sldMkLst>
          <pc:docMk/>
          <pc:sldMk cId="697265958" sldId="266"/>
        </pc:sldMkLst>
        <pc:spChg chg="mod ord">
          <ac:chgData name="Sandra Bourgon" userId="98fcde02-3eee-4d1a-9218-a5231ca7096b" providerId="ADAL" clId="{26A8BD90-E9CA-46D6-93B9-D921F1F7012F}" dt="2024-03-25T18:02:25.306" v="1162" actId="14100"/>
          <ac:spMkLst>
            <pc:docMk/>
            <pc:sldMk cId="697265958" sldId="266"/>
            <ac:spMk id="2" creationId="{E7C9D58C-99B7-E39E-E802-A4047A234A59}"/>
          </ac:spMkLst>
        </pc:spChg>
        <pc:spChg chg="add mod">
          <ac:chgData name="Sandra Bourgon" userId="98fcde02-3eee-4d1a-9218-a5231ca7096b" providerId="ADAL" clId="{26A8BD90-E9CA-46D6-93B9-D921F1F7012F}" dt="2024-03-25T18:02:00.740" v="1158" actId="26606"/>
          <ac:spMkLst>
            <pc:docMk/>
            <pc:sldMk cId="697265958" sldId="266"/>
            <ac:spMk id="4" creationId="{65B282CE-9DEA-93A7-ADFC-8ABC96984F80}"/>
          </ac:spMkLst>
        </pc:spChg>
        <pc:spChg chg="add">
          <ac:chgData name="Sandra Bourgon" userId="98fcde02-3eee-4d1a-9218-a5231ca7096b" providerId="ADAL" clId="{26A8BD90-E9CA-46D6-93B9-D921F1F7012F}" dt="2024-03-25T18:02:00.740" v="1158" actId="26606"/>
          <ac:spMkLst>
            <pc:docMk/>
            <pc:sldMk cId="697265958" sldId="266"/>
            <ac:spMk id="11" creationId="{D2B783EE-0239-4717-BBEA-8C9EAC61C824}"/>
          </ac:spMkLst>
        </pc:spChg>
        <pc:spChg chg="add">
          <ac:chgData name="Sandra Bourgon" userId="98fcde02-3eee-4d1a-9218-a5231ca7096b" providerId="ADAL" clId="{26A8BD90-E9CA-46D6-93B9-D921F1F7012F}" dt="2024-03-25T18:02:00.740" v="1158" actId="26606"/>
          <ac:spMkLst>
            <pc:docMk/>
            <pc:sldMk cId="697265958" sldId="266"/>
            <ac:spMk id="13" creationId="{A7B99495-F43F-4D80-A44F-2CB4764EB90B}"/>
          </ac:spMkLst>
        </pc:spChg>
        <pc:spChg chg="add">
          <ac:chgData name="Sandra Bourgon" userId="98fcde02-3eee-4d1a-9218-a5231ca7096b" providerId="ADAL" clId="{26A8BD90-E9CA-46D6-93B9-D921F1F7012F}" dt="2024-03-25T18:02:00.740" v="1158" actId="26606"/>
          <ac:spMkLst>
            <pc:docMk/>
            <pc:sldMk cId="697265958" sldId="266"/>
            <ac:spMk id="15" creationId="{70BEB1E7-2F88-40BC-B73D-42E5B6F80BFC}"/>
          </ac:spMkLst>
        </pc:spChg>
        <pc:picChg chg="mod ord">
          <ac:chgData name="Sandra Bourgon" userId="98fcde02-3eee-4d1a-9218-a5231ca7096b" providerId="ADAL" clId="{26A8BD90-E9CA-46D6-93B9-D921F1F7012F}" dt="2024-03-25T18:02:00.740" v="1158" actId="26606"/>
          <ac:picMkLst>
            <pc:docMk/>
            <pc:sldMk cId="697265958" sldId="266"/>
            <ac:picMk id="3" creationId="{A7A68F44-DE02-89B0-3EEC-4BC0E8B566D5}"/>
          </ac:picMkLst>
        </pc:picChg>
        <pc:picChg chg="add mod">
          <ac:chgData name="Sandra Bourgon" userId="98fcde02-3eee-4d1a-9218-a5231ca7096b" providerId="ADAL" clId="{26A8BD90-E9CA-46D6-93B9-D921F1F7012F}" dt="2024-03-25T18:02:00.740" v="1158" actId="26606"/>
          <ac:picMkLst>
            <pc:docMk/>
            <pc:sldMk cId="697265958" sldId="266"/>
            <ac:picMk id="6" creationId="{7BDB8225-1CB2-7CB0-A308-50E6E73AE1D5}"/>
          </ac:picMkLst>
        </pc:picChg>
      </pc:sldChg>
      <pc:sldChg chg="addSp modSp mod">
        <pc:chgData name="Sandra Bourgon" userId="98fcde02-3eee-4d1a-9218-a5231ca7096b" providerId="ADAL" clId="{26A8BD90-E9CA-46D6-93B9-D921F1F7012F}" dt="2024-03-25T18:44:20.809" v="1381" actId="1037"/>
        <pc:sldMkLst>
          <pc:docMk/>
          <pc:sldMk cId="1052746074" sldId="267"/>
        </pc:sldMkLst>
        <pc:spChg chg="add mod">
          <ac:chgData name="Sandra Bourgon" userId="98fcde02-3eee-4d1a-9218-a5231ca7096b" providerId="ADAL" clId="{26A8BD90-E9CA-46D6-93B9-D921F1F7012F}" dt="2024-03-25T17:24:26.468" v="66" actId="255"/>
          <ac:spMkLst>
            <pc:docMk/>
            <pc:sldMk cId="1052746074" sldId="267"/>
            <ac:spMk id="2" creationId="{343E475E-1ACB-56D0-16F1-08522591E256}"/>
          </ac:spMkLst>
        </pc:spChg>
        <pc:spChg chg="mod">
          <ac:chgData name="Sandra Bourgon" userId="98fcde02-3eee-4d1a-9218-a5231ca7096b" providerId="ADAL" clId="{26A8BD90-E9CA-46D6-93B9-D921F1F7012F}" dt="2024-03-25T18:44:20.809" v="1381" actId="1037"/>
          <ac:spMkLst>
            <pc:docMk/>
            <pc:sldMk cId="1052746074" sldId="267"/>
            <ac:spMk id="3" creationId="{B7126E80-9996-1F75-C486-3F27BC7CBF74}"/>
          </ac:spMkLst>
        </pc:spChg>
        <pc:spChg chg="mod">
          <ac:chgData name="Sandra Bourgon" userId="98fcde02-3eee-4d1a-9218-a5231ca7096b" providerId="ADAL" clId="{26A8BD90-E9CA-46D6-93B9-D921F1F7012F}" dt="2024-03-25T18:44:20.809" v="1381" actId="1037"/>
          <ac:spMkLst>
            <pc:docMk/>
            <pc:sldMk cId="1052746074" sldId="267"/>
            <ac:spMk id="4" creationId="{B15880A6-6175-263B-ED31-E816E2C5B09B}"/>
          </ac:spMkLst>
        </pc:spChg>
        <pc:spChg chg="mod">
          <ac:chgData name="Sandra Bourgon" userId="98fcde02-3eee-4d1a-9218-a5231ca7096b" providerId="ADAL" clId="{26A8BD90-E9CA-46D6-93B9-D921F1F7012F}" dt="2024-03-25T18:44:20.809" v="1381" actId="1037"/>
          <ac:spMkLst>
            <pc:docMk/>
            <pc:sldMk cId="1052746074" sldId="267"/>
            <ac:spMk id="5" creationId="{20E1842F-0334-9B19-99A3-EE6BF1389708}"/>
          </ac:spMkLst>
        </pc:spChg>
        <pc:spChg chg="mod">
          <ac:chgData name="Sandra Bourgon" userId="98fcde02-3eee-4d1a-9218-a5231ca7096b" providerId="ADAL" clId="{26A8BD90-E9CA-46D6-93B9-D921F1F7012F}" dt="2024-03-25T18:44:20.809" v="1381" actId="1037"/>
          <ac:spMkLst>
            <pc:docMk/>
            <pc:sldMk cId="1052746074" sldId="267"/>
            <ac:spMk id="6" creationId="{736E4AB5-BEC9-EEA8-C95E-BF8F4AD70E2B}"/>
          </ac:spMkLst>
        </pc:spChg>
        <pc:picChg chg="add mod">
          <ac:chgData name="Sandra Bourgon" userId="98fcde02-3eee-4d1a-9218-a5231ca7096b" providerId="ADAL" clId="{26A8BD90-E9CA-46D6-93B9-D921F1F7012F}" dt="2024-03-25T18:44:09.811" v="1353" actId="1076"/>
          <ac:picMkLst>
            <pc:docMk/>
            <pc:sldMk cId="1052746074" sldId="267"/>
            <ac:picMk id="9" creationId="{DECB39B7-B4A5-C8E4-EE0C-9F8DB7EB02A6}"/>
          </ac:picMkLst>
        </pc:picChg>
      </pc:sldChg>
      <pc:sldChg chg="del">
        <pc:chgData name="Sandra Bourgon" userId="98fcde02-3eee-4d1a-9218-a5231ca7096b" providerId="ADAL" clId="{26A8BD90-E9CA-46D6-93B9-D921F1F7012F}" dt="2024-03-25T17:26:08.431" v="126" actId="2696"/>
        <pc:sldMkLst>
          <pc:docMk/>
          <pc:sldMk cId="2225721411" sldId="268"/>
        </pc:sldMkLst>
      </pc:sldChg>
      <pc:sldChg chg="del">
        <pc:chgData name="Sandra Bourgon" userId="98fcde02-3eee-4d1a-9218-a5231ca7096b" providerId="ADAL" clId="{26A8BD90-E9CA-46D6-93B9-D921F1F7012F}" dt="2024-03-25T17:26:58.729" v="184" actId="2696"/>
        <pc:sldMkLst>
          <pc:docMk/>
          <pc:sldMk cId="25808709" sldId="269"/>
        </pc:sldMkLst>
      </pc:sldChg>
      <pc:sldChg chg="ord">
        <pc:chgData name="Sandra Bourgon" userId="98fcde02-3eee-4d1a-9218-a5231ca7096b" providerId="ADAL" clId="{26A8BD90-E9CA-46D6-93B9-D921F1F7012F}" dt="2024-03-25T17:22:10.640" v="30"/>
        <pc:sldMkLst>
          <pc:docMk/>
          <pc:sldMk cId="4191506381" sldId="271"/>
        </pc:sldMkLst>
      </pc:sldChg>
      <pc:sldChg chg="addSp modSp mod">
        <pc:chgData name="Sandra Bourgon" userId="98fcde02-3eee-4d1a-9218-a5231ca7096b" providerId="ADAL" clId="{26A8BD90-E9CA-46D6-93B9-D921F1F7012F}" dt="2024-03-25T17:28:16.433" v="266" actId="20577"/>
        <pc:sldMkLst>
          <pc:docMk/>
          <pc:sldMk cId="316208401" sldId="273"/>
        </pc:sldMkLst>
        <pc:spChg chg="add mod">
          <ac:chgData name="Sandra Bourgon" userId="98fcde02-3eee-4d1a-9218-a5231ca7096b" providerId="ADAL" clId="{26A8BD90-E9CA-46D6-93B9-D921F1F7012F}" dt="2024-03-25T17:28:16.433" v="266" actId="20577"/>
          <ac:spMkLst>
            <pc:docMk/>
            <pc:sldMk cId="316208401" sldId="273"/>
            <ac:spMk id="2" creationId="{3400F446-8281-7CD8-AF60-84F108D04D62}"/>
          </ac:spMkLst>
        </pc:spChg>
        <pc:picChg chg="mod">
          <ac:chgData name="Sandra Bourgon" userId="98fcde02-3eee-4d1a-9218-a5231ca7096b" providerId="ADAL" clId="{26A8BD90-E9CA-46D6-93B9-D921F1F7012F}" dt="2024-03-25T17:27:10.502" v="185" actId="1076"/>
          <ac:picMkLst>
            <pc:docMk/>
            <pc:sldMk cId="316208401" sldId="273"/>
            <ac:picMk id="6" creationId="{7BC5A252-320A-FE69-4A62-04F336E5DE4F}"/>
          </ac:picMkLst>
        </pc:picChg>
      </pc:sldChg>
      <pc:sldChg chg="addSp delSp modSp mod">
        <pc:chgData name="Sandra Bourgon" userId="98fcde02-3eee-4d1a-9218-a5231ca7096b" providerId="ADAL" clId="{26A8BD90-E9CA-46D6-93B9-D921F1F7012F}" dt="2024-03-25T19:01:53.751" v="1975" actId="1076"/>
        <pc:sldMkLst>
          <pc:docMk/>
          <pc:sldMk cId="3306796547" sldId="274"/>
        </pc:sldMkLst>
        <pc:spChg chg="del">
          <ac:chgData name="Sandra Bourgon" userId="98fcde02-3eee-4d1a-9218-a5231ca7096b" providerId="ADAL" clId="{26A8BD90-E9CA-46D6-93B9-D921F1F7012F}" dt="2024-03-25T18:50:40.240" v="1486" actId="478"/>
          <ac:spMkLst>
            <pc:docMk/>
            <pc:sldMk cId="3306796547" sldId="274"/>
            <ac:spMk id="3" creationId="{B7126E80-9996-1F75-C486-3F27BC7CBF74}"/>
          </ac:spMkLst>
        </pc:spChg>
        <pc:spChg chg="add mod">
          <ac:chgData name="Sandra Bourgon" userId="98fcde02-3eee-4d1a-9218-a5231ca7096b" providerId="ADAL" clId="{26A8BD90-E9CA-46D6-93B9-D921F1F7012F}" dt="2024-03-25T17:28:28.496" v="267"/>
          <ac:spMkLst>
            <pc:docMk/>
            <pc:sldMk cId="3306796547" sldId="274"/>
            <ac:spMk id="4" creationId="{E7041F02-179B-0EA9-B9C4-402549BBF680}"/>
          </ac:spMkLst>
        </pc:spChg>
        <pc:spChg chg="add mod">
          <ac:chgData name="Sandra Bourgon" userId="98fcde02-3eee-4d1a-9218-a5231ca7096b" providerId="ADAL" clId="{26A8BD90-E9CA-46D6-93B9-D921F1F7012F}" dt="2024-03-25T18:51:32.503" v="1537" actId="1076"/>
          <ac:spMkLst>
            <pc:docMk/>
            <pc:sldMk cId="3306796547" sldId="274"/>
            <ac:spMk id="5" creationId="{CC19CFF9-B027-F718-7229-478B170870A9}"/>
          </ac:spMkLst>
        </pc:spChg>
        <pc:picChg chg="del">
          <ac:chgData name="Sandra Bourgon" userId="98fcde02-3eee-4d1a-9218-a5231ca7096b" providerId="ADAL" clId="{26A8BD90-E9CA-46D6-93B9-D921F1F7012F}" dt="2024-03-25T18:50:40.240" v="1486" actId="478"/>
          <ac:picMkLst>
            <pc:docMk/>
            <pc:sldMk cId="3306796547" sldId="274"/>
            <ac:picMk id="2" creationId="{B3BD097C-38CA-E6D8-ED86-5BE8B5E23483}"/>
          </ac:picMkLst>
        </pc:picChg>
        <pc:picChg chg="add del mod">
          <ac:chgData name="Sandra Bourgon" userId="98fcde02-3eee-4d1a-9218-a5231ca7096b" providerId="ADAL" clId="{26A8BD90-E9CA-46D6-93B9-D921F1F7012F}" dt="2024-03-25T19:01:38.544" v="1970" actId="478"/>
          <ac:picMkLst>
            <pc:docMk/>
            <pc:sldMk cId="3306796547" sldId="274"/>
            <ac:picMk id="6" creationId="{835D0930-4682-559A-8087-2BF9D9E3511B}"/>
          </ac:picMkLst>
        </pc:picChg>
        <pc:picChg chg="mod">
          <ac:chgData name="Sandra Bourgon" userId="98fcde02-3eee-4d1a-9218-a5231ca7096b" providerId="ADAL" clId="{26A8BD90-E9CA-46D6-93B9-D921F1F7012F}" dt="2024-03-25T18:51:08.016" v="1532" actId="1076"/>
          <ac:picMkLst>
            <pc:docMk/>
            <pc:sldMk cId="3306796547" sldId="274"/>
            <ac:picMk id="7" creationId="{DC7EC482-F1D0-64A4-E09A-3093AC89FA33}"/>
          </ac:picMkLst>
        </pc:picChg>
        <pc:picChg chg="add mod">
          <ac:chgData name="Sandra Bourgon" userId="98fcde02-3eee-4d1a-9218-a5231ca7096b" providerId="ADAL" clId="{26A8BD90-E9CA-46D6-93B9-D921F1F7012F}" dt="2024-03-25T19:01:53.751" v="1975" actId="1076"/>
          <ac:picMkLst>
            <pc:docMk/>
            <pc:sldMk cId="3306796547" sldId="274"/>
            <ac:picMk id="8" creationId="{835D0930-4682-559A-8087-2BF9D9E3511B}"/>
          </ac:picMkLst>
        </pc:picChg>
      </pc:sldChg>
      <pc:sldChg chg="modSp del mod">
        <pc:chgData name="Sandra Bourgon" userId="98fcde02-3eee-4d1a-9218-a5231ca7096b" providerId="ADAL" clId="{26A8BD90-E9CA-46D6-93B9-D921F1F7012F}" dt="2024-03-25T17:29:17.092" v="331" actId="2696"/>
        <pc:sldMkLst>
          <pc:docMk/>
          <pc:sldMk cId="2562207833" sldId="275"/>
        </pc:sldMkLst>
        <pc:picChg chg="mod">
          <ac:chgData name="Sandra Bourgon" userId="98fcde02-3eee-4d1a-9218-a5231ca7096b" providerId="ADAL" clId="{26A8BD90-E9CA-46D6-93B9-D921F1F7012F}" dt="2024-03-25T17:28:37.344" v="268" actId="14100"/>
          <ac:picMkLst>
            <pc:docMk/>
            <pc:sldMk cId="2562207833" sldId="275"/>
            <ac:picMk id="4" creationId="{98FBC3B5-FA11-3886-CF56-8C234718BC06}"/>
          </ac:picMkLst>
        </pc:picChg>
      </pc:sldChg>
      <pc:sldChg chg="del">
        <pc:chgData name="Sandra Bourgon" userId="98fcde02-3eee-4d1a-9218-a5231ca7096b" providerId="ADAL" clId="{26A8BD90-E9CA-46D6-93B9-D921F1F7012F}" dt="2024-03-25T17:31:34.034" v="398" actId="2696"/>
        <pc:sldMkLst>
          <pc:docMk/>
          <pc:sldMk cId="3503021717" sldId="276"/>
        </pc:sldMkLst>
      </pc:sldChg>
      <pc:sldChg chg="addSp modSp mod">
        <pc:chgData name="Sandra Bourgon" userId="98fcde02-3eee-4d1a-9218-a5231ca7096b" providerId="ADAL" clId="{26A8BD90-E9CA-46D6-93B9-D921F1F7012F}" dt="2024-03-25T18:41:44.410" v="1239" actId="1036"/>
        <pc:sldMkLst>
          <pc:docMk/>
          <pc:sldMk cId="4083686125" sldId="277"/>
        </pc:sldMkLst>
        <pc:spChg chg="add mod">
          <ac:chgData name="Sandra Bourgon" userId="98fcde02-3eee-4d1a-9218-a5231ca7096b" providerId="ADAL" clId="{26A8BD90-E9CA-46D6-93B9-D921F1F7012F}" dt="2024-03-25T18:41:44.410" v="1239" actId="1036"/>
          <ac:spMkLst>
            <pc:docMk/>
            <pc:sldMk cId="4083686125" sldId="277"/>
            <ac:spMk id="2" creationId="{ED1B01E9-EE50-6D2C-B64F-B368BCCC948A}"/>
          </ac:spMkLst>
        </pc:spChg>
      </pc:sldChg>
      <pc:sldChg chg="addSp modSp mod">
        <pc:chgData name="Sandra Bourgon" userId="98fcde02-3eee-4d1a-9218-a5231ca7096b" providerId="ADAL" clId="{26A8BD90-E9CA-46D6-93B9-D921F1F7012F}" dt="2024-03-25T18:41:37.170" v="1233"/>
        <pc:sldMkLst>
          <pc:docMk/>
          <pc:sldMk cId="1992379862" sldId="278"/>
        </pc:sldMkLst>
        <pc:spChg chg="add mod">
          <ac:chgData name="Sandra Bourgon" userId="98fcde02-3eee-4d1a-9218-a5231ca7096b" providerId="ADAL" clId="{26A8BD90-E9CA-46D6-93B9-D921F1F7012F}" dt="2024-03-25T18:41:37.170" v="1233"/>
          <ac:spMkLst>
            <pc:docMk/>
            <pc:sldMk cId="1992379862" sldId="278"/>
            <ac:spMk id="4" creationId="{57C0D4AE-872C-6208-9167-09C7F6CCFD26}"/>
          </ac:spMkLst>
        </pc:spChg>
        <pc:spChg chg="mod">
          <ac:chgData name="Sandra Bourgon" userId="98fcde02-3eee-4d1a-9218-a5231ca7096b" providerId="ADAL" clId="{26A8BD90-E9CA-46D6-93B9-D921F1F7012F}" dt="2024-03-25T17:22:46.616" v="33" actId="20577"/>
          <ac:spMkLst>
            <pc:docMk/>
            <pc:sldMk cId="1992379862" sldId="278"/>
            <ac:spMk id="8" creationId="{DC1D9075-4F49-C96F-C4F7-25C62DDED366}"/>
          </ac:spMkLst>
        </pc:spChg>
      </pc:sldChg>
      <pc:sldChg chg="del">
        <pc:chgData name="Sandra Bourgon" userId="98fcde02-3eee-4d1a-9218-a5231ca7096b" providerId="ADAL" clId="{26A8BD90-E9CA-46D6-93B9-D921F1F7012F}" dt="2024-03-25T18:42:38.653" v="1314" actId="2696"/>
        <pc:sldMkLst>
          <pc:docMk/>
          <pc:sldMk cId="2490507005" sldId="279"/>
        </pc:sldMkLst>
      </pc:sldChg>
      <pc:sldChg chg="addSp modSp mod">
        <pc:chgData name="Sandra Bourgon" userId="98fcde02-3eee-4d1a-9218-a5231ca7096b" providerId="ADAL" clId="{26A8BD90-E9CA-46D6-93B9-D921F1F7012F}" dt="2024-03-25T18:43:26.060" v="1349" actId="6549"/>
        <pc:sldMkLst>
          <pc:docMk/>
          <pc:sldMk cId="683866230" sldId="280"/>
        </pc:sldMkLst>
        <pc:spChg chg="add mod">
          <ac:chgData name="Sandra Bourgon" userId="98fcde02-3eee-4d1a-9218-a5231ca7096b" providerId="ADAL" clId="{26A8BD90-E9CA-46D6-93B9-D921F1F7012F}" dt="2024-03-25T18:43:09.108" v="1338" actId="1038"/>
          <ac:spMkLst>
            <pc:docMk/>
            <pc:sldMk cId="683866230" sldId="280"/>
            <ac:spMk id="2" creationId="{A78D1B2C-593B-630A-D1B9-1679D421121A}"/>
          </ac:spMkLst>
        </pc:spChg>
        <pc:spChg chg="mod">
          <ac:chgData name="Sandra Bourgon" userId="98fcde02-3eee-4d1a-9218-a5231ca7096b" providerId="ADAL" clId="{26A8BD90-E9CA-46D6-93B9-D921F1F7012F}" dt="2024-03-25T18:43:26.060" v="1349" actId="6549"/>
          <ac:spMkLst>
            <pc:docMk/>
            <pc:sldMk cId="683866230" sldId="280"/>
            <ac:spMk id="3" creationId="{B7126E80-9996-1F75-C486-3F27BC7CBF74}"/>
          </ac:spMkLst>
        </pc:spChg>
        <pc:picChg chg="mod">
          <ac:chgData name="Sandra Bourgon" userId="98fcde02-3eee-4d1a-9218-a5231ca7096b" providerId="ADAL" clId="{26A8BD90-E9CA-46D6-93B9-D921F1F7012F}" dt="2024-03-25T18:43:22.312" v="1348" actId="1076"/>
          <ac:picMkLst>
            <pc:docMk/>
            <pc:sldMk cId="683866230" sldId="280"/>
            <ac:picMk id="5" creationId="{0A9460EE-520E-2779-E5EA-FE405410B890}"/>
          </ac:picMkLst>
        </pc:picChg>
        <pc:picChg chg="mod">
          <ac:chgData name="Sandra Bourgon" userId="98fcde02-3eee-4d1a-9218-a5231ca7096b" providerId="ADAL" clId="{26A8BD90-E9CA-46D6-93B9-D921F1F7012F}" dt="2024-03-25T18:43:13.984" v="1347" actId="1038"/>
          <ac:picMkLst>
            <pc:docMk/>
            <pc:sldMk cId="683866230" sldId="280"/>
            <ac:picMk id="7" creationId="{DC7EC482-F1D0-64A4-E09A-3093AC89FA33}"/>
          </ac:picMkLst>
        </pc:picChg>
      </pc:sldChg>
      <pc:sldChg chg="del">
        <pc:chgData name="Sandra Bourgon" userId="98fcde02-3eee-4d1a-9218-a5231ca7096b" providerId="ADAL" clId="{26A8BD90-E9CA-46D6-93B9-D921F1F7012F}" dt="2024-03-25T17:22:16.851" v="31" actId="2696"/>
        <pc:sldMkLst>
          <pc:docMk/>
          <pc:sldMk cId="1007450180" sldId="295"/>
        </pc:sldMkLst>
      </pc:sldChg>
      <pc:sldChg chg="addSp delSp modSp add mod ord">
        <pc:chgData name="Sandra Bourgon" userId="98fcde02-3eee-4d1a-9218-a5231ca7096b" providerId="ADAL" clId="{26A8BD90-E9CA-46D6-93B9-D921F1F7012F}" dt="2024-03-25T18:46:37.856" v="1437" actId="1036"/>
        <pc:sldMkLst>
          <pc:docMk/>
          <pc:sldMk cId="1736230557" sldId="295"/>
        </pc:sldMkLst>
        <pc:spChg chg="del mod">
          <ac:chgData name="Sandra Bourgon" userId="98fcde02-3eee-4d1a-9218-a5231ca7096b" providerId="ADAL" clId="{26A8BD90-E9CA-46D6-93B9-D921F1F7012F}" dt="2024-03-25T18:45:45.395" v="1397" actId="478"/>
          <ac:spMkLst>
            <pc:docMk/>
            <pc:sldMk cId="1736230557" sldId="295"/>
            <ac:spMk id="2" creationId="{E7C9D58C-99B7-E39E-E802-A4047A234A59}"/>
          </ac:spMkLst>
        </pc:spChg>
        <pc:spChg chg="mod">
          <ac:chgData name="Sandra Bourgon" userId="98fcde02-3eee-4d1a-9218-a5231ca7096b" providerId="ADAL" clId="{26A8BD90-E9CA-46D6-93B9-D921F1F7012F}" dt="2024-03-25T17:26:01.433" v="125" actId="207"/>
          <ac:spMkLst>
            <pc:docMk/>
            <pc:sldMk cId="1736230557" sldId="295"/>
            <ac:spMk id="4" creationId="{65B282CE-9DEA-93A7-ADFC-8ABC96984F80}"/>
          </ac:spMkLst>
        </pc:spChg>
        <pc:spChg chg="add mod">
          <ac:chgData name="Sandra Bourgon" userId="98fcde02-3eee-4d1a-9218-a5231ca7096b" providerId="ADAL" clId="{26A8BD90-E9CA-46D6-93B9-D921F1F7012F}" dt="2024-03-25T18:46:37.856" v="1437" actId="1036"/>
          <ac:spMkLst>
            <pc:docMk/>
            <pc:sldMk cId="1736230557" sldId="295"/>
            <ac:spMk id="12" creationId="{F683C228-7324-72AB-FFB3-151F152AF041}"/>
          </ac:spMkLst>
        </pc:spChg>
        <pc:picChg chg="mod">
          <ac:chgData name="Sandra Bourgon" userId="98fcde02-3eee-4d1a-9218-a5231ca7096b" providerId="ADAL" clId="{26A8BD90-E9CA-46D6-93B9-D921F1F7012F}" dt="2024-03-25T18:45:58.684" v="1400" actId="1076"/>
          <ac:picMkLst>
            <pc:docMk/>
            <pc:sldMk cId="1736230557" sldId="295"/>
            <ac:picMk id="3" creationId="{A7A68F44-DE02-89B0-3EEC-4BC0E8B566D5}"/>
          </ac:picMkLst>
        </pc:picChg>
        <pc:picChg chg="add del mod">
          <ac:chgData name="Sandra Bourgon" userId="98fcde02-3eee-4d1a-9218-a5231ca7096b" providerId="ADAL" clId="{26A8BD90-E9CA-46D6-93B9-D921F1F7012F}" dt="2024-03-25T18:44:49.595" v="1385" actId="478"/>
          <ac:picMkLst>
            <pc:docMk/>
            <pc:sldMk cId="1736230557" sldId="295"/>
            <ac:picMk id="6" creationId="{53B2A73D-AFE6-E591-317B-CCB5A8260E0A}"/>
          </ac:picMkLst>
        </pc:picChg>
        <pc:picChg chg="add del mod">
          <ac:chgData name="Sandra Bourgon" userId="98fcde02-3eee-4d1a-9218-a5231ca7096b" providerId="ADAL" clId="{26A8BD90-E9CA-46D6-93B9-D921F1F7012F}" dt="2024-03-25T18:45:40.633" v="1396" actId="478"/>
          <ac:picMkLst>
            <pc:docMk/>
            <pc:sldMk cId="1736230557" sldId="295"/>
            <ac:picMk id="8" creationId="{E3FD392A-9BAC-F4F0-2DB6-C15403066824}"/>
          </ac:picMkLst>
        </pc:picChg>
        <pc:picChg chg="add del mod">
          <ac:chgData name="Sandra Bourgon" userId="98fcde02-3eee-4d1a-9218-a5231ca7096b" providerId="ADAL" clId="{26A8BD90-E9CA-46D6-93B9-D921F1F7012F}" dt="2024-03-25T18:45:38.376" v="1395" actId="478"/>
          <ac:picMkLst>
            <pc:docMk/>
            <pc:sldMk cId="1736230557" sldId="295"/>
            <ac:picMk id="10" creationId="{F2CA409C-4E81-9C38-79C1-115908C804D6}"/>
          </ac:picMkLst>
        </pc:picChg>
        <pc:picChg chg="add mod">
          <ac:chgData name="Sandra Bourgon" userId="98fcde02-3eee-4d1a-9218-a5231ca7096b" providerId="ADAL" clId="{26A8BD90-E9CA-46D6-93B9-D921F1F7012F}" dt="2024-03-25T18:46:14.733" v="1403" actId="1076"/>
          <ac:picMkLst>
            <pc:docMk/>
            <pc:sldMk cId="1736230557" sldId="295"/>
            <ac:picMk id="11" creationId="{DC55F567-3C66-51C5-B278-7203F5B96C55}"/>
          </ac:picMkLst>
        </pc:picChg>
      </pc:sldChg>
      <pc:sldChg chg="addSp delSp modSp add mod ord">
        <pc:chgData name="Sandra Bourgon" userId="98fcde02-3eee-4d1a-9218-a5231ca7096b" providerId="ADAL" clId="{26A8BD90-E9CA-46D6-93B9-D921F1F7012F}" dt="2024-03-25T18:50:08.930" v="1483" actId="1037"/>
        <pc:sldMkLst>
          <pc:docMk/>
          <pc:sldMk cId="2897019032" sldId="296"/>
        </pc:sldMkLst>
        <pc:spChg chg="mod">
          <ac:chgData name="Sandra Bourgon" userId="98fcde02-3eee-4d1a-9218-a5231ca7096b" providerId="ADAL" clId="{26A8BD90-E9CA-46D6-93B9-D921F1F7012F}" dt="2024-03-25T18:50:08.930" v="1483" actId="1037"/>
          <ac:spMkLst>
            <pc:docMk/>
            <pc:sldMk cId="2897019032" sldId="296"/>
            <ac:spMk id="2" creationId="{343E475E-1ACB-56D0-16F1-08522591E256}"/>
          </ac:spMkLst>
        </pc:spChg>
        <pc:spChg chg="mod">
          <ac:chgData name="Sandra Bourgon" userId="98fcde02-3eee-4d1a-9218-a5231ca7096b" providerId="ADAL" clId="{26A8BD90-E9CA-46D6-93B9-D921F1F7012F}" dt="2024-03-25T18:49:53.245" v="1464" actId="1076"/>
          <ac:spMkLst>
            <pc:docMk/>
            <pc:sldMk cId="2897019032" sldId="296"/>
            <ac:spMk id="3" creationId="{B7126E80-9996-1F75-C486-3F27BC7CBF74}"/>
          </ac:spMkLst>
        </pc:spChg>
        <pc:spChg chg="del">
          <ac:chgData name="Sandra Bourgon" userId="98fcde02-3eee-4d1a-9218-a5231ca7096b" providerId="ADAL" clId="{26A8BD90-E9CA-46D6-93B9-D921F1F7012F}" dt="2024-03-25T17:26:45.213" v="182" actId="478"/>
          <ac:spMkLst>
            <pc:docMk/>
            <pc:sldMk cId="2897019032" sldId="296"/>
            <ac:spMk id="4" creationId="{B15880A6-6175-263B-ED31-E816E2C5B09B}"/>
          </ac:spMkLst>
        </pc:spChg>
        <pc:spChg chg="del">
          <ac:chgData name="Sandra Bourgon" userId="98fcde02-3eee-4d1a-9218-a5231ca7096b" providerId="ADAL" clId="{26A8BD90-E9CA-46D6-93B9-D921F1F7012F}" dt="2024-03-25T17:26:45.213" v="182" actId="478"/>
          <ac:spMkLst>
            <pc:docMk/>
            <pc:sldMk cId="2897019032" sldId="296"/>
            <ac:spMk id="5" creationId="{20E1842F-0334-9B19-99A3-EE6BF1389708}"/>
          </ac:spMkLst>
        </pc:spChg>
        <pc:spChg chg="del">
          <ac:chgData name="Sandra Bourgon" userId="98fcde02-3eee-4d1a-9218-a5231ca7096b" providerId="ADAL" clId="{26A8BD90-E9CA-46D6-93B9-D921F1F7012F}" dt="2024-03-25T17:26:45.213" v="182" actId="478"/>
          <ac:spMkLst>
            <pc:docMk/>
            <pc:sldMk cId="2897019032" sldId="296"/>
            <ac:spMk id="6" creationId="{736E4AB5-BEC9-EEA8-C95E-BF8F4AD70E2B}"/>
          </ac:spMkLst>
        </pc:spChg>
        <pc:picChg chg="mod">
          <ac:chgData name="Sandra Bourgon" userId="98fcde02-3eee-4d1a-9218-a5231ca7096b" providerId="ADAL" clId="{26A8BD90-E9CA-46D6-93B9-D921F1F7012F}" dt="2024-03-25T18:49:19.651" v="1459" actId="1038"/>
          <ac:picMkLst>
            <pc:docMk/>
            <pc:sldMk cId="2897019032" sldId="296"/>
            <ac:picMk id="7" creationId="{DC7EC482-F1D0-64A4-E09A-3093AC89FA33}"/>
          </ac:picMkLst>
        </pc:picChg>
        <pc:picChg chg="add del mod">
          <ac:chgData name="Sandra Bourgon" userId="98fcde02-3eee-4d1a-9218-a5231ca7096b" providerId="ADAL" clId="{26A8BD90-E9CA-46D6-93B9-D921F1F7012F}" dt="2024-03-25T18:48:59.900" v="1450" actId="478"/>
          <ac:picMkLst>
            <pc:docMk/>
            <pc:sldMk cId="2897019032" sldId="296"/>
            <ac:picMk id="9" creationId="{76BFEA5F-4C1D-5FA3-A00B-FC39E38DB2FF}"/>
          </ac:picMkLst>
        </pc:picChg>
        <pc:picChg chg="add mod">
          <ac:chgData name="Sandra Bourgon" userId="98fcde02-3eee-4d1a-9218-a5231ca7096b" providerId="ADAL" clId="{26A8BD90-E9CA-46D6-93B9-D921F1F7012F}" dt="2024-03-25T18:49:26.168" v="1460" actId="14100"/>
          <ac:picMkLst>
            <pc:docMk/>
            <pc:sldMk cId="2897019032" sldId="296"/>
            <ac:picMk id="10" creationId="{B9B026B6-6473-E67D-45B8-C355CD78FF55}"/>
          </ac:picMkLst>
        </pc:picChg>
        <pc:picChg chg="add mod ord">
          <ac:chgData name="Sandra Bourgon" userId="98fcde02-3eee-4d1a-9218-a5231ca7096b" providerId="ADAL" clId="{26A8BD90-E9CA-46D6-93B9-D921F1F7012F}" dt="2024-03-25T18:49:29.748" v="1461" actId="167"/>
          <ac:picMkLst>
            <pc:docMk/>
            <pc:sldMk cId="2897019032" sldId="296"/>
            <ac:picMk id="11" creationId="{C762A0D7-9111-8E17-9333-493990C2AF32}"/>
          </ac:picMkLst>
        </pc:picChg>
      </pc:sldChg>
      <pc:sldChg chg="addSp delSp modSp add mod ord">
        <pc:chgData name="Sandra Bourgon" userId="98fcde02-3eee-4d1a-9218-a5231ca7096b" providerId="ADAL" clId="{26A8BD90-E9CA-46D6-93B9-D921F1F7012F}" dt="2024-03-25T19:00:38.904" v="1967" actId="26606"/>
        <pc:sldMkLst>
          <pc:docMk/>
          <pc:sldMk cId="957469069" sldId="297"/>
        </pc:sldMkLst>
        <pc:spChg chg="del">
          <ac:chgData name="Sandra Bourgon" userId="98fcde02-3eee-4d1a-9218-a5231ca7096b" providerId="ADAL" clId="{26A8BD90-E9CA-46D6-93B9-D921F1F7012F}" dt="2024-03-25T17:28:53.554" v="272" actId="478"/>
          <ac:spMkLst>
            <pc:docMk/>
            <pc:sldMk cId="957469069" sldId="297"/>
            <ac:spMk id="5" creationId="{B43E00B5-D754-5347-A089-09D88C78E034}"/>
          </ac:spMkLst>
        </pc:spChg>
        <pc:spChg chg="add mod">
          <ac:chgData name="Sandra Bourgon" userId="98fcde02-3eee-4d1a-9218-a5231ca7096b" providerId="ADAL" clId="{26A8BD90-E9CA-46D6-93B9-D921F1F7012F}" dt="2024-03-25T18:59:55.500" v="1963" actId="1076"/>
          <ac:spMkLst>
            <pc:docMk/>
            <pc:sldMk cId="957469069" sldId="297"/>
            <ac:spMk id="8" creationId="{B8453F60-462D-9994-E187-164539A96A3E}"/>
          </ac:spMkLst>
        </pc:spChg>
        <pc:spChg chg="add del mod">
          <ac:chgData name="Sandra Bourgon" userId="98fcde02-3eee-4d1a-9218-a5231ca7096b" providerId="ADAL" clId="{26A8BD90-E9CA-46D6-93B9-D921F1F7012F}" dt="2024-03-25T19:00:38.904" v="1967" actId="26606"/>
          <ac:spMkLst>
            <pc:docMk/>
            <pc:sldMk cId="957469069" sldId="297"/>
            <ac:spMk id="18" creationId="{64A098D9-C0F9-7CBD-887D-E72280EC5493}"/>
          </ac:spMkLst>
        </pc:spChg>
        <pc:graphicFrameChg chg="add del">
          <ac:chgData name="Sandra Bourgon" userId="98fcde02-3eee-4d1a-9218-a5231ca7096b" providerId="ADAL" clId="{26A8BD90-E9CA-46D6-93B9-D921F1F7012F}" dt="2024-03-25T19:00:38.904" v="1967" actId="26606"/>
          <ac:graphicFrameMkLst>
            <pc:docMk/>
            <pc:sldMk cId="957469069" sldId="297"/>
            <ac:graphicFrameMk id="22" creationId="{F09B7966-1BFB-BD81-5724-2A431BC61B1D}"/>
          </ac:graphicFrameMkLst>
        </pc:graphicFrameChg>
        <pc:picChg chg="del">
          <ac:chgData name="Sandra Bourgon" userId="98fcde02-3eee-4d1a-9218-a5231ca7096b" providerId="ADAL" clId="{26A8BD90-E9CA-46D6-93B9-D921F1F7012F}" dt="2024-03-25T17:28:53.554" v="272" actId="478"/>
          <ac:picMkLst>
            <pc:docMk/>
            <pc:sldMk cId="957469069" sldId="297"/>
            <ac:picMk id="4" creationId="{42FBEE6C-24AE-9F1D-50D2-93B73EAC6BF1}"/>
          </ac:picMkLst>
        </pc:picChg>
        <pc:picChg chg="del">
          <ac:chgData name="Sandra Bourgon" userId="98fcde02-3eee-4d1a-9218-a5231ca7096b" providerId="ADAL" clId="{26A8BD90-E9CA-46D6-93B9-D921F1F7012F}" dt="2024-03-25T17:28:53.554" v="272" actId="478"/>
          <ac:picMkLst>
            <pc:docMk/>
            <pc:sldMk cId="957469069" sldId="297"/>
            <ac:picMk id="6" creationId="{7BC5A252-320A-FE69-4A62-04F336E5DE4F}"/>
          </ac:picMkLst>
        </pc:picChg>
        <pc:picChg chg="del">
          <ac:chgData name="Sandra Bourgon" userId="98fcde02-3eee-4d1a-9218-a5231ca7096b" providerId="ADAL" clId="{26A8BD90-E9CA-46D6-93B9-D921F1F7012F}" dt="2024-03-25T17:28:53.554" v="272" actId="478"/>
          <ac:picMkLst>
            <pc:docMk/>
            <pc:sldMk cId="957469069" sldId="297"/>
            <ac:picMk id="7" creationId="{6F73CC46-4DA0-4771-024D-9890D8A23EC0}"/>
          </ac:picMkLst>
        </pc:picChg>
        <pc:picChg chg="add del mod">
          <ac:chgData name="Sandra Bourgon" userId="98fcde02-3eee-4d1a-9218-a5231ca7096b" providerId="ADAL" clId="{26A8BD90-E9CA-46D6-93B9-D921F1F7012F}" dt="2024-03-25T18:52:32.263" v="1542" actId="478"/>
          <ac:picMkLst>
            <pc:docMk/>
            <pc:sldMk cId="957469069" sldId="297"/>
            <ac:picMk id="9" creationId="{BE5A07B0-B02C-6598-23E3-038A03EB23D3}"/>
          </ac:picMkLst>
        </pc:picChg>
        <pc:picChg chg="add del mod">
          <ac:chgData name="Sandra Bourgon" userId="98fcde02-3eee-4d1a-9218-a5231ca7096b" providerId="ADAL" clId="{26A8BD90-E9CA-46D6-93B9-D921F1F7012F}" dt="2024-03-25T18:52:54.408" v="1548" actId="478"/>
          <ac:picMkLst>
            <pc:docMk/>
            <pc:sldMk cId="957469069" sldId="297"/>
            <ac:picMk id="10" creationId="{174E78C9-CD16-A4DE-1E1A-E0BD518AEBDC}"/>
          </ac:picMkLst>
        </pc:picChg>
        <pc:picChg chg="add del mod">
          <ac:chgData name="Sandra Bourgon" userId="98fcde02-3eee-4d1a-9218-a5231ca7096b" providerId="ADAL" clId="{26A8BD90-E9CA-46D6-93B9-D921F1F7012F}" dt="2024-03-25T18:59:21.503" v="1955" actId="478"/>
          <ac:picMkLst>
            <pc:docMk/>
            <pc:sldMk cId="957469069" sldId="297"/>
            <ac:picMk id="11" creationId="{FD0991D5-E5EB-BFA2-7B64-B9FAED76B55D}"/>
          </ac:picMkLst>
        </pc:picChg>
        <pc:picChg chg="add del mod">
          <ac:chgData name="Sandra Bourgon" userId="98fcde02-3eee-4d1a-9218-a5231ca7096b" providerId="ADAL" clId="{26A8BD90-E9CA-46D6-93B9-D921F1F7012F}" dt="2024-03-25T18:52:33.207" v="1543" actId="478"/>
          <ac:picMkLst>
            <pc:docMk/>
            <pc:sldMk cId="957469069" sldId="297"/>
            <ac:picMk id="13" creationId="{A6967559-CE47-D1DF-BF7D-A4464C1F6602}"/>
          </ac:picMkLst>
        </pc:picChg>
        <pc:picChg chg="add del mod">
          <ac:chgData name="Sandra Bourgon" userId="98fcde02-3eee-4d1a-9218-a5231ca7096b" providerId="ADAL" clId="{26A8BD90-E9CA-46D6-93B9-D921F1F7012F}" dt="2024-03-25T18:52:52.179" v="1547" actId="478"/>
          <ac:picMkLst>
            <pc:docMk/>
            <pc:sldMk cId="957469069" sldId="297"/>
            <ac:picMk id="15" creationId="{D69E59AC-E82D-C3D7-4968-D28BDBA6182E}"/>
          </ac:picMkLst>
        </pc:picChg>
        <pc:picChg chg="add mod">
          <ac:chgData name="Sandra Bourgon" userId="98fcde02-3eee-4d1a-9218-a5231ca7096b" providerId="ADAL" clId="{26A8BD90-E9CA-46D6-93B9-D921F1F7012F}" dt="2024-03-25T18:59:56.839" v="1964" actId="1076"/>
          <ac:picMkLst>
            <pc:docMk/>
            <pc:sldMk cId="957469069" sldId="297"/>
            <ac:picMk id="17" creationId="{DD4E58CE-3892-307C-60AF-FCB5C4E8F3B6}"/>
          </ac:picMkLst>
        </pc:picChg>
        <pc:picChg chg="add mod">
          <ac:chgData name="Sandra Bourgon" userId="98fcde02-3eee-4d1a-9218-a5231ca7096b" providerId="ADAL" clId="{26A8BD90-E9CA-46D6-93B9-D921F1F7012F}" dt="2024-03-25T18:59:46.081" v="1960" actId="1076"/>
          <ac:picMkLst>
            <pc:docMk/>
            <pc:sldMk cId="957469069" sldId="297"/>
            <ac:picMk id="20" creationId="{0F6E7494-BDB3-A9EC-9CE7-A45B8BB293A0}"/>
          </ac:picMkLst>
        </pc:picChg>
      </pc:sldChg>
      <pc:sldChg chg="addSp delSp modSp add mod ord">
        <pc:chgData name="Sandra Bourgon" userId="98fcde02-3eee-4d1a-9218-a5231ca7096b" providerId="ADAL" clId="{26A8BD90-E9CA-46D6-93B9-D921F1F7012F}" dt="2024-03-25T17:31:29.445" v="397" actId="1076"/>
        <pc:sldMkLst>
          <pc:docMk/>
          <pc:sldMk cId="325343645" sldId="298"/>
        </pc:sldMkLst>
        <pc:spChg chg="del">
          <ac:chgData name="Sandra Bourgon" userId="98fcde02-3eee-4d1a-9218-a5231ca7096b" providerId="ADAL" clId="{26A8BD90-E9CA-46D6-93B9-D921F1F7012F}" dt="2024-03-25T17:29:31.408" v="335" actId="478"/>
          <ac:spMkLst>
            <pc:docMk/>
            <pc:sldMk cId="325343645" sldId="298"/>
            <ac:spMk id="3" creationId="{B7126E80-9996-1F75-C486-3F27BC7CBF74}"/>
          </ac:spMkLst>
        </pc:spChg>
        <pc:spChg chg="add mod">
          <ac:chgData name="Sandra Bourgon" userId="98fcde02-3eee-4d1a-9218-a5231ca7096b" providerId="ADAL" clId="{26A8BD90-E9CA-46D6-93B9-D921F1F7012F}" dt="2024-03-25T17:31:29.445" v="397" actId="1076"/>
          <ac:spMkLst>
            <pc:docMk/>
            <pc:sldMk cId="325343645" sldId="298"/>
            <ac:spMk id="6" creationId="{5A8CA619-EC29-DCAC-C050-01506D387E24}"/>
          </ac:spMkLst>
        </pc:spChg>
        <pc:picChg chg="del">
          <ac:chgData name="Sandra Bourgon" userId="98fcde02-3eee-4d1a-9218-a5231ca7096b" providerId="ADAL" clId="{26A8BD90-E9CA-46D6-93B9-D921F1F7012F}" dt="2024-03-25T17:29:31.408" v="335" actId="478"/>
          <ac:picMkLst>
            <pc:docMk/>
            <pc:sldMk cId="325343645" sldId="298"/>
            <ac:picMk id="2" creationId="{B3BD097C-38CA-E6D8-ED86-5BE8B5E23483}"/>
          </ac:picMkLst>
        </pc:picChg>
        <pc:picChg chg="add mod">
          <ac:chgData name="Sandra Bourgon" userId="98fcde02-3eee-4d1a-9218-a5231ca7096b" providerId="ADAL" clId="{26A8BD90-E9CA-46D6-93B9-D921F1F7012F}" dt="2024-03-25T17:31:23.926" v="396" actId="1076"/>
          <ac:picMkLst>
            <pc:docMk/>
            <pc:sldMk cId="325343645" sldId="298"/>
            <ac:picMk id="5" creationId="{74F6D1C4-1F02-1400-A47E-DF2ED921A551}"/>
          </ac:picMkLst>
        </pc:picChg>
      </pc:sldChg>
      <pc:sldChg chg="modSp add mod">
        <pc:chgData name="Sandra Bourgon" userId="98fcde02-3eee-4d1a-9218-a5231ca7096b" providerId="ADAL" clId="{26A8BD90-E9CA-46D6-93B9-D921F1F7012F}" dt="2024-03-25T18:41:13.646" v="1232" actId="1076"/>
        <pc:sldMkLst>
          <pc:docMk/>
          <pc:sldMk cId="3562745793" sldId="299"/>
        </pc:sldMkLst>
        <pc:spChg chg="mod">
          <ac:chgData name="Sandra Bourgon" userId="98fcde02-3eee-4d1a-9218-a5231ca7096b" providerId="ADAL" clId="{26A8BD90-E9CA-46D6-93B9-D921F1F7012F}" dt="2024-03-25T18:41:13.646" v="1232" actId="1076"/>
          <ac:spMkLst>
            <pc:docMk/>
            <pc:sldMk cId="3562745793" sldId="299"/>
            <ac:spMk id="4" creationId="{61C6056C-17F5-B23E-30A3-56BF68C3F6B4}"/>
          </ac:spMkLst>
        </pc:spChg>
      </pc:sldChg>
      <pc:sldChg chg="modSp add mod">
        <pc:chgData name="Sandra Bourgon" userId="98fcde02-3eee-4d1a-9218-a5231ca7096b" providerId="ADAL" clId="{26A8BD90-E9CA-46D6-93B9-D921F1F7012F}" dt="2024-03-25T18:39:59.791" v="1207" actId="14100"/>
        <pc:sldMkLst>
          <pc:docMk/>
          <pc:sldMk cId="539443913" sldId="300"/>
        </pc:sldMkLst>
        <pc:spChg chg="mod">
          <ac:chgData name="Sandra Bourgon" userId="98fcde02-3eee-4d1a-9218-a5231ca7096b" providerId="ADAL" clId="{26A8BD90-E9CA-46D6-93B9-D921F1F7012F}" dt="2024-03-25T18:39:59.791" v="1207" actId="14100"/>
          <ac:spMkLst>
            <pc:docMk/>
            <pc:sldMk cId="539443913" sldId="300"/>
            <ac:spMk id="2" creationId="{E7C9D58C-99B7-E39E-E802-A4047A234A59}"/>
          </ac:spMkLst>
        </pc:spChg>
      </pc:sldChg>
      <pc:sldChg chg="addSp delSp modSp add mod ord">
        <pc:chgData name="Sandra Bourgon" userId="98fcde02-3eee-4d1a-9218-a5231ca7096b" providerId="ADAL" clId="{26A8BD90-E9CA-46D6-93B9-D921F1F7012F}" dt="2024-03-25T18:40:31.500" v="1227" actId="20577"/>
        <pc:sldMkLst>
          <pc:docMk/>
          <pc:sldMk cId="394646821" sldId="301"/>
        </pc:sldMkLst>
        <pc:spChg chg="mod">
          <ac:chgData name="Sandra Bourgon" userId="98fcde02-3eee-4d1a-9218-a5231ca7096b" providerId="ADAL" clId="{26A8BD90-E9CA-46D6-93B9-D921F1F7012F}" dt="2024-03-25T17:36:03.770" v="1018" actId="1076"/>
          <ac:spMkLst>
            <pc:docMk/>
            <pc:sldMk cId="394646821" sldId="301"/>
            <ac:spMk id="2" creationId="{343E475E-1ACB-56D0-16F1-08522591E256}"/>
          </ac:spMkLst>
        </pc:spChg>
        <pc:spChg chg="add del mod">
          <ac:chgData name="Sandra Bourgon" userId="98fcde02-3eee-4d1a-9218-a5231ca7096b" providerId="ADAL" clId="{26A8BD90-E9CA-46D6-93B9-D921F1F7012F}" dt="2024-03-25T18:40:31.500" v="1227" actId="20577"/>
          <ac:spMkLst>
            <pc:docMk/>
            <pc:sldMk cId="394646821" sldId="301"/>
            <ac:spMk id="3" creationId="{B7126E80-9996-1F75-C486-3F27BC7CBF74}"/>
          </ac:spMkLst>
        </pc:spChg>
        <pc:spChg chg="add del">
          <ac:chgData name="Sandra Bourgon" userId="98fcde02-3eee-4d1a-9218-a5231ca7096b" providerId="ADAL" clId="{26A8BD90-E9CA-46D6-93B9-D921F1F7012F}" dt="2024-03-25T17:34:23.066" v="634" actId="478"/>
          <ac:spMkLst>
            <pc:docMk/>
            <pc:sldMk cId="394646821" sldId="301"/>
            <ac:spMk id="4" creationId="{B15880A6-6175-263B-ED31-E816E2C5B09B}"/>
          </ac:spMkLst>
        </pc:spChg>
        <pc:spChg chg="add del">
          <ac:chgData name="Sandra Bourgon" userId="98fcde02-3eee-4d1a-9218-a5231ca7096b" providerId="ADAL" clId="{26A8BD90-E9CA-46D6-93B9-D921F1F7012F}" dt="2024-03-25T17:34:23.066" v="634" actId="478"/>
          <ac:spMkLst>
            <pc:docMk/>
            <pc:sldMk cId="394646821" sldId="301"/>
            <ac:spMk id="5" creationId="{20E1842F-0334-9B19-99A3-EE6BF1389708}"/>
          </ac:spMkLst>
        </pc:spChg>
        <pc:spChg chg="add del">
          <ac:chgData name="Sandra Bourgon" userId="98fcde02-3eee-4d1a-9218-a5231ca7096b" providerId="ADAL" clId="{26A8BD90-E9CA-46D6-93B9-D921F1F7012F}" dt="2024-03-25T17:34:23.066" v="634" actId="478"/>
          <ac:spMkLst>
            <pc:docMk/>
            <pc:sldMk cId="394646821" sldId="301"/>
            <ac:spMk id="6" creationId="{736E4AB5-BEC9-EEA8-C95E-BF8F4AD70E2B}"/>
          </ac:spMkLst>
        </pc:spChg>
        <pc:picChg chg="mod">
          <ac:chgData name="Sandra Bourgon" userId="98fcde02-3eee-4d1a-9218-a5231ca7096b" providerId="ADAL" clId="{26A8BD90-E9CA-46D6-93B9-D921F1F7012F}" dt="2024-03-25T18:36:29.070" v="1191" actId="1038"/>
          <ac:picMkLst>
            <pc:docMk/>
            <pc:sldMk cId="394646821" sldId="301"/>
            <ac:picMk id="7" creationId="{DC7EC482-F1D0-64A4-E09A-3093AC89FA33}"/>
          </ac:picMkLst>
        </pc:picChg>
        <pc:picChg chg="add del mod">
          <ac:chgData name="Sandra Bourgon" userId="98fcde02-3eee-4d1a-9218-a5231ca7096b" providerId="ADAL" clId="{26A8BD90-E9CA-46D6-93B9-D921F1F7012F}" dt="2024-03-25T18:35:54.857" v="1181" actId="478"/>
          <ac:picMkLst>
            <pc:docMk/>
            <pc:sldMk cId="394646821" sldId="301"/>
            <ac:picMk id="9" creationId="{DFD75D7D-ACD2-D0AF-C3EB-93FC060C798E}"/>
          </ac:picMkLst>
        </pc:picChg>
        <pc:picChg chg="add mod">
          <ac:chgData name="Sandra Bourgon" userId="98fcde02-3eee-4d1a-9218-a5231ca7096b" providerId="ADAL" clId="{26A8BD90-E9CA-46D6-93B9-D921F1F7012F}" dt="2024-03-25T18:36:21.165" v="1184" actId="14100"/>
          <ac:picMkLst>
            <pc:docMk/>
            <pc:sldMk cId="394646821" sldId="301"/>
            <ac:picMk id="10" creationId="{C7209598-4758-CF6F-D1AB-5406165516CF}"/>
          </ac:picMkLst>
        </pc:picChg>
        <pc:picChg chg="add mod">
          <ac:chgData name="Sandra Bourgon" userId="98fcde02-3eee-4d1a-9218-a5231ca7096b" providerId="ADAL" clId="{26A8BD90-E9CA-46D6-93B9-D921F1F7012F}" dt="2024-03-25T18:36:38.704" v="1193" actId="1076"/>
          <ac:picMkLst>
            <pc:docMk/>
            <pc:sldMk cId="394646821" sldId="301"/>
            <ac:picMk id="11" creationId="{14059DA6-581D-A4B9-9F58-75A049CA5137}"/>
          </ac:picMkLst>
        </pc:picChg>
      </pc:sldChg>
      <pc:sldChg chg="addSp delSp modSp add mod">
        <pc:chgData name="Sandra Bourgon" userId="98fcde02-3eee-4d1a-9218-a5231ca7096b" providerId="ADAL" clId="{26A8BD90-E9CA-46D6-93B9-D921F1F7012F}" dt="2024-03-25T18:37:19.214" v="1198" actId="1076"/>
        <pc:sldMkLst>
          <pc:docMk/>
          <pc:sldMk cId="2277520843" sldId="302"/>
        </pc:sldMkLst>
        <pc:spChg chg="mod">
          <ac:chgData name="Sandra Bourgon" userId="98fcde02-3eee-4d1a-9218-a5231ca7096b" providerId="ADAL" clId="{26A8BD90-E9CA-46D6-93B9-D921F1F7012F}" dt="2024-03-25T18:37:19.214" v="1198" actId="1076"/>
          <ac:spMkLst>
            <pc:docMk/>
            <pc:sldMk cId="2277520843" sldId="302"/>
            <ac:spMk id="2" creationId="{E7C9D58C-99B7-E39E-E802-A4047A234A59}"/>
          </ac:spMkLst>
        </pc:spChg>
        <pc:picChg chg="add mod">
          <ac:chgData name="Sandra Bourgon" userId="98fcde02-3eee-4d1a-9218-a5231ca7096b" providerId="ADAL" clId="{26A8BD90-E9CA-46D6-93B9-D921F1F7012F}" dt="2024-03-25T18:02:16.137" v="1161" actId="1076"/>
          <ac:picMkLst>
            <pc:docMk/>
            <pc:sldMk cId="2277520843" sldId="302"/>
            <ac:picMk id="5" creationId="{B6E67EF6-E21C-6247-F855-7F2B4753DB4B}"/>
          </ac:picMkLst>
        </pc:picChg>
        <pc:picChg chg="del">
          <ac:chgData name="Sandra Bourgon" userId="98fcde02-3eee-4d1a-9218-a5231ca7096b" providerId="ADAL" clId="{26A8BD90-E9CA-46D6-93B9-D921F1F7012F}" dt="2024-03-25T18:02:10.143" v="1159" actId="478"/>
          <ac:picMkLst>
            <pc:docMk/>
            <pc:sldMk cId="2277520843" sldId="302"/>
            <ac:picMk id="6" creationId="{7BDB8225-1CB2-7CB0-A308-50E6E73AE1D5}"/>
          </ac:picMkLst>
        </pc:picChg>
        <pc:picChg chg="add del mod">
          <ac:chgData name="Sandra Bourgon" userId="98fcde02-3eee-4d1a-9218-a5231ca7096b" providerId="ADAL" clId="{26A8BD90-E9CA-46D6-93B9-D921F1F7012F}" dt="2024-03-25T18:05:14.300" v="1173" actId="478"/>
          <ac:picMkLst>
            <pc:docMk/>
            <pc:sldMk cId="2277520843" sldId="302"/>
            <ac:picMk id="8" creationId="{6AE2EF9D-6810-A432-6501-4CFEBF505609}"/>
          </ac:picMkLst>
        </pc:picChg>
        <pc:picChg chg="add mod">
          <ac:chgData name="Sandra Bourgon" userId="98fcde02-3eee-4d1a-9218-a5231ca7096b" providerId="ADAL" clId="{26A8BD90-E9CA-46D6-93B9-D921F1F7012F}" dt="2024-03-25T18:05:15.887" v="1174"/>
          <ac:picMkLst>
            <pc:docMk/>
            <pc:sldMk cId="2277520843" sldId="302"/>
            <ac:picMk id="9" creationId="{D8919A82-BEFB-BD13-7E64-C26743805F62}"/>
          </ac:picMkLst>
        </pc:picChg>
      </pc:sldChg>
      <pc:sldChg chg="addSp modSp add del mod setBg">
        <pc:chgData name="Sandra Bourgon" userId="98fcde02-3eee-4d1a-9218-a5231ca7096b" providerId="ADAL" clId="{26A8BD90-E9CA-46D6-93B9-D921F1F7012F}" dt="2024-03-25T18:05:28.041" v="1175" actId="2696"/>
        <pc:sldMkLst>
          <pc:docMk/>
          <pc:sldMk cId="107083881" sldId="303"/>
        </pc:sldMkLst>
        <pc:spChg chg="mod ord">
          <ac:chgData name="Sandra Bourgon" userId="98fcde02-3eee-4d1a-9218-a5231ca7096b" providerId="ADAL" clId="{26A8BD90-E9CA-46D6-93B9-D921F1F7012F}" dt="2024-03-25T18:05:08.262" v="1172" actId="26606"/>
          <ac:spMkLst>
            <pc:docMk/>
            <pc:sldMk cId="107083881" sldId="303"/>
            <ac:spMk id="2" creationId="{E7C9D58C-99B7-E39E-E802-A4047A234A59}"/>
          </ac:spMkLst>
        </pc:spChg>
        <pc:spChg chg="mod">
          <ac:chgData name="Sandra Bourgon" userId="98fcde02-3eee-4d1a-9218-a5231ca7096b" providerId="ADAL" clId="{26A8BD90-E9CA-46D6-93B9-D921F1F7012F}" dt="2024-03-25T18:05:08.262" v="1172" actId="26606"/>
          <ac:spMkLst>
            <pc:docMk/>
            <pc:sldMk cId="107083881" sldId="303"/>
            <ac:spMk id="4" creationId="{65B282CE-9DEA-93A7-ADFC-8ABC96984F80}"/>
          </ac:spMkLst>
        </pc:spChg>
        <pc:spChg chg="add">
          <ac:chgData name="Sandra Bourgon" userId="98fcde02-3eee-4d1a-9218-a5231ca7096b" providerId="ADAL" clId="{26A8BD90-E9CA-46D6-93B9-D921F1F7012F}" dt="2024-03-25T18:05:08.262" v="1172" actId="26606"/>
          <ac:spMkLst>
            <pc:docMk/>
            <pc:sldMk cId="107083881" sldId="303"/>
            <ac:spMk id="13" creationId="{2ABE1108-6423-4E53-85A1-817683043C77}"/>
          </ac:spMkLst>
        </pc:spChg>
        <pc:picChg chg="mod ord">
          <ac:chgData name="Sandra Bourgon" userId="98fcde02-3eee-4d1a-9218-a5231ca7096b" providerId="ADAL" clId="{26A8BD90-E9CA-46D6-93B9-D921F1F7012F}" dt="2024-03-25T18:05:08.262" v="1172" actId="26606"/>
          <ac:picMkLst>
            <pc:docMk/>
            <pc:sldMk cId="107083881" sldId="303"/>
            <ac:picMk id="3" creationId="{A7A68F44-DE02-89B0-3EEC-4BC0E8B566D5}"/>
          </ac:picMkLst>
        </pc:picChg>
        <pc:picChg chg="mod">
          <ac:chgData name="Sandra Bourgon" userId="98fcde02-3eee-4d1a-9218-a5231ca7096b" providerId="ADAL" clId="{26A8BD90-E9CA-46D6-93B9-D921F1F7012F}" dt="2024-03-25T18:05:08.262" v="1172" actId="26606"/>
          <ac:picMkLst>
            <pc:docMk/>
            <pc:sldMk cId="107083881" sldId="303"/>
            <ac:picMk id="5" creationId="{B6E67EF6-E21C-6247-F855-7F2B4753DB4B}"/>
          </ac:picMkLst>
        </pc:picChg>
        <pc:picChg chg="mod">
          <ac:chgData name="Sandra Bourgon" userId="98fcde02-3eee-4d1a-9218-a5231ca7096b" providerId="ADAL" clId="{26A8BD90-E9CA-46D6-93B9-D921F1F7012F}" dt="2024-03-25T18:05:08.262" v="1172" actId="26606"/>
          <ac:picMkLst>
            <pc:docMk/>
            <pc:sldMk cId="107083881" sldId="303"/>
            <ac:picMk id="8" creationId="{6AE2EF9D-6810-A432-6501-4CFEBF505609}"/>
          </ac:picMkLst>
        </pc:picChg>
      </pc:sldChg>
      <pc:sldChg chg="addSp delSp modSp add mod ord">
        <pc:chgData name="Sandra Bourgon" userId="98fcde02-3eee-4d1a-9218-a5231ca7096b" providerId="ADAL" clId="{26A8BD90-E9CA-46D6-93B9-D921F1F7012F}" dt="2024-03-25T18:42:33.563" v="1313" actId="1036"/>
        <pc:sldMkLst>
          <pc:docMk/>
          <pc:sldMk cId="3552668738" sldId="303"/>
        </pc:sldMkLst>
        <pc:spChg chg="add del">
          <ac:chgData name="Sandra Bourgon" userId="98fcde02-3eee-4d1a-9218-a5231ca7096b" providerId="ADAL" clId="{26A8BD90-E9CA-46D6-93B9-D921F1F7012F}" dt="2024-03-25T18:42:18.410" v="1245" actId="478"/>
          <ac:spMkLst>
            <pc:docMk/>
            <pc:sldMk cId="3552668738" sldId="303"/>
            <ac:spMk id="6" creationId="{2B6396C6-E0FC-9B23-2BF7-2E23C4618863}"/>
          </ac:spMkLst>
        </pc:spChg>
        <pc:spChg chg="add mod">
          <ac:chgData name="Sandra Bourgon" userId="98fcde02-3eee-4d1a-9218-a5231ca7096b" providerId="ADAL" clId="{26A8BD90-E9CA-46D6-93B9-D921F1F7012F}" dt="2024-03-25T18:42:33.563" v="1313" actId="1036"/>
          <ac:spMkLst>
            <pc:docMk/>
            <pc:sldMk cId="3552668738" sldId="303"/>
            <ac:spMk id="8" creationId="{46ED9462-648D-DC51-A0BA-62F7150F8647}"/>
          </ac:spMkLst>
        </pc:spChg>
        <pc:spChg chg="add del">
          <ac:chgData name="Sandra Bourgon" userId="98fcde02-3eee-4d1a-9218-a5231ca7096b" providerId="ADAL" clId="{26A8BD90-E9CA-46D6-93B9-D921F1F7012F}" dt="2024-03-25T18:42:18.410" v="1245" actId="478"/>
          <ac:spMkLst>
            <pc:docMk/>
            <pc:sldMk cId="3552668738" sldId="303"/>
            <ac:spMk id="9" creationId="{4EBBC51B-6E02-8922-623E-F921AC4BBD32}"/>
          </ac:spMkLst>
        </pc:spChg>
        <pc:spChg chg="add mod">
          <ac:chgData name="Sandra Bourgon" userId="98fcde02-3eee-4d1a-9218-a5231ca7096b" providerId="ADAL" clId="{26A8BD90-E9CA-46D6-93B9-D921F1F7012F}" dt="2024-03-25T18:42:33.563" v="1313" actId="1036"/>
          <ac:spMkLst>
            <pc:docMk/>
            <pc:sldMk cId="3552668738" sldId="303"/>
            <ac:spMk id="10" creationId="{57DBBC4E-6903-5BC2-65EB-34F090334400}"/>
          </ac:spMkLst>
        </pc:spChg>
        <pc:spChg chg="add mod">
          <ac:chgData name="Sandra Bourgon" userId="98fcde02-3eee-4d1a-9218-a5231ca7096b" providerId="ADAL" clId="{26A8BD90-E9CA-46D6-93B9-D921F1F7012F}" dt="2024-03-25T18:42:33.563" v="1313" actId="1036"/>
          <ac:spMkLst>
            <pc:docMk/>
            <pc:sldMk cId="3552668738" sldId="303"/>
            <ac:spMk id="11" creationId="{FB188399-FE37-B8B0-CD2C-2B2D5D3D664E}"/>
          </ac:spMkLst>
        </pc:spChg>
        <pc:picChg chg="add del">
          <ac:chgData name="Sandra Bourgon" userId="98fcde02-3eee-4d1a-9218-a5231ca7096b" providerId="ADAL" clId="{26A8BD90-E9CA-46D6-93B9-D921F1F7012F}" dt="2024-03-25T18:42:12.611" v="1244" actId="478"/>
          <ac:picMkLst>
            <pc:docMk/>
            <pc:sldMk cId="3552668738" sldId="303"/>
            <ac:picMk id="3" creationId="{A7A68F44-DE02-89B0-3EEC-4BC0E8B566D5}"/>
          </ac:picMkLst>
        </pc:picChg>
        <pc:picChg chg="add del">
          <ac:chgData name="Sandra Bourgon" userId="98fcde02-3eee-4d1a-9218-a5231ca7096b" providerId="ADAL" clId="{26A8BD90-E9CA-46D6-93B9-D921F1F7012F}" dt="2024-03-25T18:42:18.410" v="1245" actId="478"/>
          <ac:picMkLst>
            <pc:docMk/>
            <pc:sldMk cId="3552668738" sldId="303"/>
            <ac:picMk id="4" creationId="{7559C91A-8E42-FD48-C489-C13B19653927}"/>
          </ac:picMkLst>
        </pc:picChg>
        <pc:picChg chg="add mod">
          <ac:chgData name="Sandra Bourgon" userId="98fcde02-3eee-4d1a-9218-a5231ca7096b" providerId="ADAL" clId="{26A8BD90-E9CA-46D6-93B9-D921F1F7012F}" dt="2024-03-25T18:42:33.563" v="1313" actId="1036"/>
          <ac:picMkLst>
            <pc:docMk/>
            <pc:sldMk cId="3552668738" sldId="303"/>
            <ac:picMk id="5" creationId="{967B85DD-84BA-30A7-3D63-53C7E16D9D8D}"/>
          </ac:picMkLst>
        </pc:picChg>
        <pc:picChg chg="add del">
          <ac:chgData name="Sandra Bourgon" userId="98fcde02-3eee-4d1a-9218-a5231ca7096b" providerId="ADAL" clId="{26A8BD90-E9CA-46D6-93B9-D921F1F7012F}" dt="2024-03-25T18:42:18.410" v="1245" actId="478"/>
          <ac:picMkLst>
            <pc:docMk/>
            <pc:sldMk cId="3552668738" sldId="303"/>
            <ac:picMk id="7" creationId="{9FC2A6EB-82C7-F754-C750-DD3BA455B212}"/>
          </ac:picMkLst>
        </pc:picChg>
      </pc:sldChg>
      <pc:sldChg chg="addSp modSp add del mod setBg">
        <pc:chgData name="Sandra Bourgon" userId="98fcde02-3eee-4d1a-9218-a5231ca7096b" providerId="ADAL" clId="{26A8BD90-E9CA-46D6-93B9-D921F1F7012F}" dt="2024-03-25T18:36:46.025" v="1194" actId="2696"/>
        <pc:sldMkLst>
          <pc:docMk/>
          <pc:sldMk cId="4021847218" sldId="303"/>
        </pc:sldMkLst>
        <pc:spChg chg="mod">
          <ac:chgData name="Sandra Bourgon" userId="98fcde02-3eee-4d1a-9218-a5231ca7096b" providerId="ADAL" clId="{26A8BD90-E9CA-46D6-93B9-D921F1F7012F}" dt="2024-03-25T18:35:40.609" v="1180" actId="26606"/>
          <ac:spMkLst>
            <pc:docMk/>
            <pc:sldMk cId="4021847218" sldId="303"/>
            <ac:spMk id="2" creationId="{343E475E-1ACB-56D0-16F1-08522591E256}"/>
          </ac:spMkLst>
        </pc:spChg>
        <pc:spChg chg="mod ord">
          <ac:chgData name="Sandra Bourgon" userId="98fcde02-3eee-4d1a-9218-a5231ca7096b" providerId="ADAL" clId="{26A8BD90-E9CA-46D6-93B9-D921F1F7012F}" dt="2024-03-25T18:35:40.609" v="1180" actId="26606"/>
          <ac:spMkLst>
            <pc:docMk/>
            <pc:sldMk cId="4021847218" sldId="303"/>
            <ac:spMk id="3" creationId="{B7126E80-9996-1F75-C486-3F27BC7CBF74}"/>
          </ac:spMkLst>
        </pc:spChg>
        <pc:spChg chg="add">
          <ac:chgData name="Sandra Bourgon" userId="98fcde02-3eee-4d1a-9218-a5231ca7096b" providerId="ADAL" clId="{26A8BD90-E9CA-46D6-93B9-D921F1F7012F}" dt="2024-03-25T18:35:40.609" v="1180" actId="26606"/>
          <ac:spMkLst>
            <pc:docMk/>
            <pc:sldMk cId="4021847218" sldId="303"/>
            <ac:spMk id="14" creationId="{99F1FFA9-D672-408C-9220-ADEEC6ABDD09}"/>
          </ac:spMkLst>
        </pc:spChg>
        <pc:picChg chg="mod ord">
          <ac:chgData name="Sandra Bourgon" userId="98fcde02-3eee-4d1a-9218-a5231ca7096b" providerId="ADAL" clId="{26A8BD90-E9CA-46D6-93B9-D921F1F7012F}" dt="2024-03-25T18:35:40.609" v="1180" actId="26606"/>
          <ac:picMkLst>
            <pc:docMk/>
            <pc:sldMk cId="4021847218" sldId="303"/>
            <ac:picMk id="7" creationId="{DC7EC482-F1D0-64A4-E09A-3093AC89FA33}"/>
          </ac:picMkLst>
        </pc:picChg>
        <pc:picChg chg="mod">
          <ac:chgData name="Sandra Bourgon" userId="98fcde02-3eee-4d1a-9218-a5231ca7096b" providerId="ADAL" clId="{26A8BD90-E9CA-46D6-93B9-D921F1F7012F}" dt="2024-03-25T18:35:40.609" v="1180" actId="26606"/>
          <ac:picMkLst>
            <pc:docMk/>
            <pc:sldMk cId="4021847218" sldId="303"/>
            <ac:picMk id="9" creationId="{DFD75D7D-ACD2-D0AF-C3EB-93FC060C798E}"/>
          </ac:picMkLst>
        </pc:picChg>
      </pc:sldChg>
      <pc:sldChg chg="modSp add mod ord">
        <pc:chgData name="Sandra Bourgon" userId="98fcde02-3eee-4d1a-9218-a5231ca7096b" providerId="ADAL" clId="{26A8BD90-E9CA-46D6-93B9-D921F1F7012F}" dt="2024-03-25T19:02:47.114" v="2008" actId="20577"/>
        <pc:sldMkLst>
          <pc:docMk/>
          <pc:sldMk cId="380384595" sldId="304"/>
        </pc:sldMkLst>
        <pc:spChg chg="mod">
          <ac:chgData name="Sandra Bourgon" userId="98fcde02-3eee-4d1a-9218-a5231ca7096b" providerId="ADAL" clId="{26A8BD90-E9CA-46D6-93B9-D921F1F7012F}" dt="2024-03-25T19:02:47.114" v="2008" actId="20577"/>
          <ac:spMkLst>
            <pc:docMk/>
            <pc:sldMk cId="380384595" sldId="304"/>
            <ac:spMk id="4" creationId="{61C6056C-17F5-B23E-30A3-56BF68C3F6B4}"/>
          </ac:spMkLst>
        </pc:spChg>
      </pc:sldChg>
      <pc:sldChg chg="addSp delSp modSp add del mod setBg">
        <pc:chgData name="Sandra Bourgon" userId="98fcde02-3eee-4d1a-9218-a5231ca7096b" providerId="ADAL" clId="{26A8BD90-E9CA-46D6-93B9-D921F1F7012F}" dt="2024-03-25T19:01:57.931" v="1976" actId="2696"/>
        <pc:sldMkLst>
          <pc:docMk/>
          <pc:sldMk cId="1134418753" sldId="304"/>
        </pc:sldMkLst>
        <pc:spChg chg="mod">
          <ac:chgData name="Sandra Bourgon" userId="98fcde02-3eee-4d1a-9218-a5231ca7096b" providerId="ADAL" clId="{26A8BD90-E9CA-46D6-93B9-D921F1F7012F}" dt="2024-03-25T19:01:27.972" v="1969" actId="26606"/>
          <ac:spMkLst>
            <pc:docMk/>
            <pc:sldMk cId="1134418753" sldId="304"/>
            <ac:spMk id="4" creationId="{E7041F02-179B-0EA9-B9C4-402549BBF680}"/>
          </ac:spMkLst>
        </pc:spChg>
        <pc:spChg chg="mod">
          <ac:chgData name="Sandra Bourgon" userId="98fcde02-3eee-4d1a-9218-a5231ca7096b" providerId="ADAL" clId="{26A8BD90-E9CA-46D6-93B9-D921F1F7012F}" dt="2024-03-25T19:01:27.972" v="1969" actId="26606"/>
          <ac:spMkLst>
            <pc:docMk/>
            <pc:sldMk cId="1134418753" sldId="304"/>
            <ac:spMk id="5" creationId="{CC19CFF9-B027-F718-7229-478B170870A9}"/>
          </ac:spMkLst>
        </pc:spChg>
        <pc:spChg chg="add">
          <ac:chgData name="Sandra Bourgon" userId="98fcde02-3eee-4d1a-9218-a5231ca7096b" providerId="ADAL" clId="{26A8BD90-E9CA-46D6-93B9-D921F1F7012F}" dt="2024-03-25T19:01:27.972" v="1969" actId="26606"/>
          <ac:spMkLst>
            <pc:docMk/>
            <pc:sldMk cId="1134418753" sldId="304"/>
            <ac:spMk id="12" creationId="{8761DDFE-071F-4200-B0AA-394476C2D2D6}"/>
          </ac:spMkLst>
        </pc:spChg>
        <pc:picChg chg="del mod">
          <ac:chgData name="Sandra Bourgon" userId="98fcde02-3eee-4d1a-9218-a5231ca7096b" providerId="ADAL" clId="{26A8BD90-E9CA-46D6-93B9-D921F1F7012F}" dt="2024-03-25T19:01:46.688" v="1972" actId="21"/>
          <ac:picMkLst>
            <pc:docMk/>
            <pc:sldMk cId="1134418753" sldId="304"/>
            <ac:picMk id="6" creationId="{835D0930-4682-559A-8087-2BF9D9E3511B}"/>
          </ac:picMkLst>
        </pc:picChg>
        <pc:picChg chg="mod ord">
          <ac:chgData name="Sandra Bourgon" userId="98fcde02-3eee-4d1a-9218-a5231ca7096b" providerId="ADAL" clId="{26A8BD90-E9CA-46D6-93B9-D921F1F7012F}" dt="2024-03-25T19:01:27.972" v="1969" actId="26606"/>
          <ac:picMkLst>
            <pc:docMk/>
            <pc:sldMk cId="1134418753" sldId="304"/>
            <ac:picMk id="7" creationId="{DC7EC482-F1D0-64A4-E09A-3093AC89FA33}"/>
          </ac:picMkLst>
        </pc:picChg>
      </pc:sldChg>
      <pc:sldChg chg="addSp modSp add del mod setBg">
        <pc:chgData name="Sandra Bourgon" userId="98fcde02-3eee-4d1a-9218-a5231ca7096b" providerId="ADAL" clId="{26A8BD90-E9CA-46D6-93B9-D921F1F7012F}" dt="2024-03-25T18:51:35.439" v="1538" actId="2696"/>
        <pc:sldMkLst>
          <pc:docMk/>
          <pc:sldMk cId="1459936967" sldId="304"/>
        </pc:sldMkLst>
        <pc:spChg chg="mod">
          <ac:chgData name="Sandra Bourgon" userId="98fcde02-3eee-4d1a-9218-a5231ca7096b" providerId="ADAL" clId="{26A8BD90-E9CA-46D6-93B9-D921F1F7012F}" dt="2024-03-25T18:50:23.711" v="1485" actId="26606"/>
          <ac:spMkLst>
            <pc:docMk/>
            <pc:sldMk cId="1459936967" sldId="304"/>
            <ac:spMk id="3" creationId="{B7126E80-9996-1F75-C486-3F27BC7CBF74}"/>
          </ac:spMkLst>
        </pc:spChg>
        <pc:spChg chg="mod ord">
          <ac:chgData name="Sandra Bourgon" userId="98fcde02-3eee-4d1a-9218-a5231ca7096b" providerId="ADAL" clId="{26A8BD90-E9CA-46D6-93B9-D921F1F7012F}" dt="2024-03-25T18:50:23.711" v="1485" actId="26606"/>
          <ac:spMkLst>
            <pc:docMk/>
            <pc:sldMk cId="1459936967" sldId="304"/>
            <ac:spMk id="4" creationId="{E7041F02-179B-0EA9-B9C4-402549BBF680}"/>
          </ac:spMkLst>
        </pc:spChg>
        <pc:spChg chg="add">
          <ac:chgData name="Sandra Bourgon" userId="98fcde02-3eee-4d1a-9218-a5231ca7096b" providerId="ADAL" clId="{26A8BD90-E9CA-46D6-93B9-D921F1F7012F}" dt="2024-03-25T18:50:23.711" v="1485" actId="26606"/>
          <ac:spMkLst>
            <pc:docMk/>
            <pc:sldMk cId="1459936967" sldId="304"/>
            <ac:spMk id="12" creationId="{99F1FFA9-D672-408C-9220-ADEEC6ABDD09}"/>
          </ac:spMkLst>
        </pc:spChg>
        <pc:picChg chg="mod">
          <ac:chgData name="Sandra Bourgon" userId="98fcde02-3eee-4d1a-9218-a5231ca7096b" providerId="ADAL" clId="{26A8BD90-E9CA-46D6-93B9-D921F1F7012F}" dt="2024-03-25T18:50:23.711" v="1485" actId="26606"/>
          <ac:picMkLst>
            <pc:docMk/>
            <pc:sldMk cId="1459936967" sldId="304"/>
            <ac:picMk id="2" creationId="{B3BD097C-38CA-E6D8-ED86-5BE8B5E23483}"/>
          </ac:picMkLst>
        </pc:picChg>
        <pc:picChg chg="mod ord">
          <ac:chgData name="Sandra Bourgon" userId="98fcde02-3eee-4d1a-9218-a5231ca7096b" providerId="ADAL" clId="{26A8BD90-E9CA-46D6-93B9-D921F1F7012F}" dt="2024-03-25T18:50:23.711" v="1485" actId="26606"/>
          <ac:picMkLst>
            <pc:docMk/>
            <pc:sldMk cId="1459936967" sldId="304"/>
            <ac:picMk id="7" creationId="{DC7EC482-F1D0-64A4-E09A-3093AC89FA33}"/>
          </ac:picMkLst>
        </pc:picChg>
      </pc:sldChg>
      <pc:sldChg chg="addSp delSp modSp add del mod setBg">
        <pc:chgData name="Sandra Bourgon" userId="98fcde02-3eee-4d1a-9218-a5231ca7096b" providerId="ADAL" clId="{26A8BD90-E9CA-46D6-93B9-D921F1F7012F}" dt="2024-03-25T18:46:45.027" v="1438" actId="2696"/>
        <pc:sldMkLst>
          <pc:docMk/>
          <pc:sldMk cId="1898738685" sldId="304"/>
        </pc:sldMkLst>
        <pc:spChg chg="mod ord">
          <ac:chgData name="Sandra Bourgon" userId="98fcde02-3eee-4d1a-9218-a5231ca7096b" providerId="ADAL" clId="{26A8BD90-E9CA-46D6-93B9-D921F1F7012F}" dt="2024-03-25T18:45:21.847" v="1393" actId="26606"/>
          <ac:spMkLst>
            <pc:docMk/>
            <pc:sldMk cId="1898738685" sldId="304"/>
            <ac:spMk id="2" creationId="{E7C9D58C-99B7-E39E-E802-A4047A234A59}"/>
          </ac:spMkLst>
        </pc:spChg>
        <pc:spChg chg="mod ord">
          <ac:chgData name="Sandra Bourgon" userId="98fcde02-3eee-4d1a-9218-a5231ca7096b" providerId="ADAL" clId="{26A8BD90-E9CA-46D6-93B9-D921F1F7012F}" dt="2024-03-25T18:45:21.847" v="1393" actId="26606"/>
          <ac:spMkLst>
            <pc:docMk/>
            <pc:sldMk cId="1898738685" sldId="304"/>
            <ac:spMk id="4" creationId="{65B282CE-9DEA-93A7-ADFC-8ABC96984F80}"/>
          </ac:spMkLst>
        </pc:spChg>
        <pc:spChg chg="add">
          <ac:chgData name="Sandra Bourgon" userId="98fcde02-3eee-4d1a-9218-a5231ca7096b" providerId="ADAL" clId="{26A8BD90-E9CA-46D6-93B9-D921F1F7012F}" dt="2024-03-25T18:45:21.847" v="1393" actId="26606"/>
          <ac:spMkLst>
            <pc:docMk/>
            <pc:sldMk cId="1898738685" sldId="304"/>
            <ac:spMk id="15" creationId="{B43B9CA2-4B31-4ACD-9A9F-B8E6C6420386}"/>
          </ac:spMkLst>
        </pc:spChg>
        <pc:spChg chg="add">
          <ac:chgData name="Sandra Bourgon" userId="98fcde02-3eee-4d1a-9218-a5231ca7096b" providerId="ADAL" clId="{26A8BD90-E9CA-46D6-93B9-D921F1F7012F}" dt="2024-03-25T18:45:21.847" v="1393" actId="26606"/>
          <ac:spMkLst>
            <pc:docMk/>
            <pc:sldMk cId="1898738685" sldId="304"/>
            <ac:spMk id="17" creationId="{33F94DB1-BC5D-454D-845C-7BA3A1F46999}"/>
          </ac:spMkLst>
        </pc:spChg>
        <pc:spChg chg="add">
          <ac:chgData name="Sandra Bourgon" userId="98fcde02-3eee-4d1a-9218-a5231ca7096b" providerId="ADAL" clId="{26A8BD90-E9CA-46D6-93B9-D921F1F7012F}" dt="2024-03-25T18:45:21.847" v="1393" actId="26606"/>
          <ac:spMkLst>
            <pc:docMk/>
            <pc:sldMk cId="1898738685" sldId="304"/>
            <ac:spMk id="19" creationId="{5676B86F-860B-4586-BCAA-C0650C09B7B9}"/>
          </ac:spMkLst>
        </pc:spChg>
        <pc:spChg chg="add">
          <ac:chgData name="Sandra Bourgon" userId="98fcde02-3eee-4d1a-9218-a5231ca7096b" providerId="ADAL" clId="{26A8BD90-E9CA-46D6-93B9-D921F1F7012F}" dt="2024-03-25T18:45:21.847" v="1393" actId="26606"/>
          <ac:spMkLst>
            <pc:docMk/>
            <pc:sldMk cId="1898738685" sldId="304"/>
            <ac:spMk id="21" creationId="{8C818ED5-2F56-4171-9445-3AA4F4462396}"/>
          </ac:spMkLst>
        </pc:spChg>
        <pc:spChg chg="add">
          <ac:chgData name="Sandra Bourgon" userId="98fcde02-3eee-4d1a-9218-a5231ca7096b" providerId="ADAL" clId="{26A8BD90-E9CA-46D6-93B9-D921F1F7012F}" dt="2024-03-25T18:45:21.847" v="1393" actId="26606"/>
          <ac:spMkLst>
            <pc:docMk/>
            <pc:sldMk cId="1898738685" sldId="304"/>
            <ac:spMk id="23" creationId="{DE74FCE8-866C-4AFA-B45C-FACE2A6094E4}"/>
          </ac:spMkLst>
        </pc:spChg>
        <pc:picChg chg="mod">
          <ac:chgData name="Sandra Bourgon" userId="98fcde02-3eee-4d1a-9218-a5231ca7096b" providerId="ADAL" clId="{26A8BD90-E9CA-46D6-93B9-D921F1F7012F}" dt="2024-03-25T18:45:21.847" v="1393" actId="26606"/>
          <ac:picMkLst>
            <pc:docMk/>
            <pc:sldMk cId="1898738685" sldId="304"/>
            <ac:picMk id="3" creationId="{A7A68F44-DE02-89B0-3EEC-4BC0E8B566D5}"/>
          </ac:picMkLst>
        </pc:picChg>
        <pc:picChg chg="del mod">
          <ac:chgData name="Sandra Bourgon" userId="98fcde02-3eee-4d1a-9218-a5231ca7096b" providerId="ADAL" clId="{26A8BD90-E9CA-46D6-93B9-D921F1F7012F}" dt="2024-03-25T18:45:28.835" v="1394" actId="478"/>
          <ac:picMkLst>
            <pc:docMk/>
            <pc:sldMk cId="1898738685" sldId="304"/>
            <ac:picMk id="8" creationId="{E3FD392A-9BAC-F4F0-2DB6-C15403066824}"/>
          </ac:picMkLst>
        </pc:picChg>
        <pc:picChg chg="mod">
          <ac:chgData name="Sandra Bourgon" userId="98fcde02-3eee-4d1a-9218-a5231ca7096b" providerId="ADAL" clId="{26A8BD90-E9CA-46D6-93B9-D921F1F7012F}" dt="2024-03-25T18:45:21.847" v="1393" actId="26606"/>
          <ac:picMkLst>
            <pc:docMk/>
            <pc:sldMk cId="1898738685" sldId="304"/>
            <ac:picMk id="10" creationId="{F2CA409C-4E81-9C38-79C1-115908C804D6}"/>
          </ac:picMkLst>
        </pc:picChg>
      </pc:sldChg>
      <pc:sldChg chg="addSp delSp modSp add del mod setBg">
        <pc:chgData name="Sandra Bourgon" userId="98fcde02-3eee-4d1a-9218-a5231ca7096b" providerId="ADAL" clId="{26A8BD90-E9CA-46D6-93B9-D921F1F7012F}" dt="2024-03-25T18:49:58.467" v="1465" actId="2696"/>
        <pc:sldMkLst>
          <pc:docMk/>
          <pc:sldMk cId="2428004429" sldId="304"/>
        </pc:sldMkLst>
        <pc:spChg chg="mod">
          <ac:chgData name="Sandra Bourgon" userId="98fcde02-3eee-4d1a-9218-a5231ca7096b" providerId="ADAL" clId="{26A8BD90-E9CA-46D6-93B9-D921F1F7012F}" dt="2024-03-25T18:48:38.718" v="1449" actId="26606"/>
          <ac:spMkLst>
            <pc:docMk/>
            <pc:sldMk cId="2428004429" sldId="304"/>
            <ac:spMk id="2" creationId="{343E475E-1ACB-56D0-16F1-08522591E256}"/>
          </ac:spMkLst>
        </pc:spChg>
        <pc:spChg chg="mod ord">
          <ac:chgData name="Sandra Bourgon" userId="98fcde02-3eee-4d1a-9218-a5231ca7096b" providerId="ADAL" clId="{26A8BD90-E9CA-46D6-93B9-D921F1F7012F}" dt="2024-03-25T18:48:38.718" v="1449" actId="26606"/>
          <ac:spMkLst>
            <pc:docMk/>
            <pc:sldMk cId="2428004429" sldId="304"/>
            <ac:spMk id="3" creationId="{B7126E80-9996-1F75-C486-3F27BC7CBF74}"/>
          </ac:spMkLst>
        </pc:spChg>
        <pc:spChg chg="add del">
          <ac:chgData name="Sandra Bourgon" userId="98fcde02-3eee-4d1a-9218-a5231ca7096b" providerId="ADAL" clId="{26A8BD90-E9CA-46D6-93B9-D921F1F7012F}" dt="2024-03-25T18:48:33.219" v="1444" actId="26606"/>
          <ac:spMkLst>
            <pc:docMk/>
            <pc:sldMk cId="2428004429" sldId="304"/>
            <ac:spMk id="14" creationId="{63F5877B-98C7-49DD-83AB-0F6F57CB6543}"/>
          </ac:spMkLst>
        </pc:spChg>
        <pc:spChg chg="add del">
          <ac:chgData name="Sandra Bourgon" userId="98fcde02-3eee-4d1a-9218-a5231ca7096b" providerId="ADAL" clId="{26A8BD90-E9CA-46D6-93B9-D921F1F7012F}" dt="2024-03-25T18:48:33.219" v="1444" actId="26606"/>
          <ac:spMkLst>
            <pc:docMk/>
            <pc:sldMk cId="2428004429" sldId="304"/>
            <ac:spMk id="16" creationId="{4EA91930-66BC-4C41-B4F5-C31EB216F64B}"/>
          </ac:spMkLst>
        </pc:spChg>
        <pc:spChg chg="add del">
          <ac:chgData name="Sandra Bourgon" userId="98fcde02-3eee-4d1a-9218-a5231ca7096b" providerId="ADAL" clId="{26A8BD90-E9CA-46D6-93B9-D921F1F7012F}" dt="2024-03-25T18:48:33.219" v="1444" actId="26606"/>
          <ac:spMkLst>
            <pc:docMk/>
            <pc:sldMk cId="2428004429" sldId="304"/>
            <ac:spMk id="18" creationId="{6313CF8F-B436-401E-9575-DE0F8E8B5B17}"/>
          </ac:spMkLst>
        </pc:spChg>
        <pc:spChg chg="add del">
          <ac:chgData name="Sandra Bourgon" userId="98fcde02-3eee-4d1a-9218-a5231ca7096b" providerId="ADAL" clId="{26A8BD90-E9CA-46D6-93B9-D921F1F7012F}" dt="2024-03-25T18:48:33.219" v="1444" actId="26606"/>
          <ac:spMkLst>
            <pc:docMk/>
            <pc:sldMk cId="2428004429" sldId="304"/>
            <ac:spMk id="20" creationId="{2A38CFE9-C30A-4551-ACCB-D5808FBC39CD}"/>
          </ac:spMkLst>
        </pc:spChg>
        <pc:spChg chg="add del">
          <ac:chgData name="Sandra Bourgon" userId="98fcde02-3eee-4d1a-9218-a5231ca7096b" providerId="ADAL" clId="{26A8BD90-E9CA-46D6-93B9-D921F1F7012F}" dt="2024-03-25T18:48:33.219" v="1444" actId="26606"/>
          <ac:spMkLst>
            <pc:docMk/>
            <pc:sldMk cId="2428004429" sldId="304"/>
            <ac:spMk id="22" creationId="{67EF550F-47CE-4FB2-9DAC-12AD835C833D}"/>
          </ac:spMkLst>
        </pc:spChg>
        <pc:spChg chg="add del">
          <ac:chgData name="Sandra Bourgon" userId="98fcde02-3eee-4d1a-9218-a5231ca7096b" providerId="ADAL" clId="{26A8BD90-E9CA-46D6-93B9-D921F1F7012F}" dt="2024-03-25T18:48:35.488" v="1446" actId="26606"/>
          <ac:spMkLst>
            <pc:docMk/>
            <pc:sldMk cId="2428004429" sldId="304"/>
            <ac:spMk id="24" creationId="{F4F2FC05-7D27-410F-BDA9-ADF4831368C7}"/>
          </ac:spMkLst>
        </pc:spChg>
        <pc:spChg chg="add del">
          <ac:chgData name="Sandra Bourgon" userId="98fcde02-3eee-4d1a-9218-a5231ca7096b" providerId="ADAL" clId="{26A8BD90-E9CA-46D6-93B9-D921F1F7012F}" dt="2024-03-25T18:48:35.488" v="1446" actId="26606"/>
          <ac:spMkLst>
            <pc:docMk/>
            <pc:sldMk cId="2428004429" sldId="304"/>
            <ac:spMk id="25" creationId="{9080D120-BD54-46E1-BA37-82F5E8089E90}"/>
          </ac:spMkLst>
        </pc:spChg>
        <pc:spChg chg="add del">
          <ac:chgData name="Sandra Bourgon" userId="98fcde02-3eee-4d1a-9218-a5231ca7096b" providerId="ADAL" clId="{26A8BD90-E9CA-46D6-93B9-D921F1F7012F}" dt="2024-03-25T18:48:35.488" v="1446" actId="26606"/>
          <ac:spMkLst>
            <pc:docMk/>
            <pc:sldMk cId="2428004429" sldId="304"/>
            <ac:spMk id="26" creationId="{81D83946-74FA-498A-AC80-9926F041B5C5}"/>
          </ac:spMkLst>
        </pc:spChg>
        <pc:spChg chg="add del">
          <ac:chgData name="Sandra Bourgon" userId="98fcde02-3eee-4d1a-9218-a5231ca7096b" providerId="ADAL" clId="{26A8BD90-E9CA-46D6-93B9-D921F1F7012F}" dt="2024-03-25T18:48:35.488" v="1446" actId="26606"/>
          <ac:spMkLst>
            <pc:docMk/>
            <pc:sldMk cId="2428004429" sldId="304"/>
            <ac:spMk id="27" creationId="{5060D983-8B52-443A-8183-2A1DE05618B5}"/>
          </ac:spMkLst>
        </pc:spChg>
        <pc:spChg chg="add del">
          <ac:chgData name="Sandra Bourgon" userId="98fcde02-3eee-4d1a-9218-a5231ca7096b" providerId="ADAL" clId="{26A8BD90-E9CA-46D6-93B9-D921F1F7012F}" dt="2024-03-25T18:48:38.713" v="1448" actId="26606"/>
          <ac:spMkLst>
            <pc:docMk/>
            <pc:sldMk cId="2428004429" sldId="304"/>
            <ac:spMk id="29" creationId="{38468727-63BE-4191-B4A6-C30C82C0E986}"/>
          </ac:spMkLst>
        </pc:spChg>
        <pc:spChg chg="add del">
          <ac:chgData name="Sandra Bourgon" userId="98fcde02-3eee-4d1a-9218-a5231ca7096b" providerId="ADAL" clId="{26A8BD90-E9CA-46D6-93B9-D921F1F7012F}" dt="2024-03-25T18:48:38.713" v="1448" actId="26606"/>
          <ac:spMkLst>
            <pc:docMk/>
            <pc:sldMk cId="2428004429" sldId="304"/>
            <ac:spMk id="30" creationId="{9D355BB6-1BB8-4828-B246-CFB31742D7B8}"/>
          </ac:spMkLst>
        </pc:spChg>
        <pc:spChg chg="add del">
          <ac:chgData name="Sandra Bourgon" userId="98fcde02-3eee-4d1a-9218-a5231ca7096b" providerId="ADAL" clId="{26A8BD90-E9CA-46D6-93B9-D921F1F7012F}" dt="2024-03-25T18:48:38.713" v="1448" actId="26606"/>
          <ac:spMkLst>
            <pc:docMk/>
            <pc:sldMk cId="2428004429" sldId="304"/>
            <ac:spMk id="31" creationId="{CA52A9B9-B2B3-46F0-9D53-0EFF9905BF8F}"/>
          </ac:spMkLst>
        </pc:spChg>
        <pc:spChg chg="add">
          <ac:chgData name="Sandra Bourgon" userId="98fcde02-3eee-4d1a-9218-a5231ca7096b" providerId="ADAL" clId="{26A8BD90-E9CA-46D6-93B9-D921F1F7012F}" dt="2024-03-25T18:48:38.718" v="1449" actId="26606"/>
          <ac:spMkLst>
            <pc:docMk/>
            <pc:sldMk cId="2428004429" sldId="304"/>
            <ac:spMk id="33" creationId="{D2B783EE-0239-4717-BBEA-8C9EAC61C824}"/>
          </ac:spMkLst>
        </pc:spChg>
        <pc:spChg chg="add">
          <ac:chgData name="Sandra Bourgon" userId="98fcde02-3eee-4d1a-9218-a5231ca7096b" providerId="ADAL" clId="{26A8BD90-E9CA-46D6-93B9-D921F1F7012F}" dt="2024-03-25T18:48:38.718" v="1449" actId="26606"/>
          <ac:spMkLst>
            <pc:docMk/>
            <pc:sldMk cId="2428004429" sldId="304"/>
            <ac:spMk id="34" creationId="{A7B99495-F43F-4D80-A44F-2CB4764EB90B}"/>
          </ac:spMkLst>
        </pc:spChg>
        <pc:spChg chg="add">
          <ac:chgData name="Sandra Bourgon" userId="98fcde02-3eee-4d1a-9218-a5231ca7096b" providerId="ADAL" clId="{26A8BD90-E9CA-46D6-93B9-D921F1F7012F}" dt="2024-03-25T18:48:38.718" v="1449" actId="26606"/>
          <ac:spMkLst>
            <pc:docMk/>
            <pc:sldMk cId="2428004429" sldId="304"/>
            <ac:spMk id="35" creationId="{70BEB1E7-2F88-40BC-B73D-42E5B6F80BFC}"/>
          </ac:spMkLst>
        </pc:spChg>
        <pc:picChg chg="mod ord">
          <ac:chgData name="Sandra Bourgon" userId="98fcde02-3eee-4d1a-9218-a5231ca7096b" providerId="ADAL" clId="{26A8BD90-E9CA-46D6-93B9-D921F1F7012F}" dt="2024-03-25T18:48:38.718" v="1449" actId="26606"/>
          <ac:picMkLst>
            <pc:docMk/>
            <pc:sldMk cId="2428004429" sldId="304"/>
            <ac:picMk id="7" creationId="{DC7EC482-F1D0-64A4-E09A-3093AC89FA33}"/>
          </ac:picMkLst>
        </pc:picChg>
        <pc:picChg chg="mod ord">
          <ac:chgData name="Sandra Bourgon" userId="98fcde02-3eee-4d1a-9218-a5231ca7096b" providerId="ADAL" clId="{26A8BD90-E9CA-46D6-93B9-D921F1F7012F}" dt="2024-03-25T18:48:38.718" v="1449" actId="26606"/>
          <ac:picMkLst>
            <pc:docMk/>
            <pc:sldMk cId="2428004429" sldId="304"/>
            <ac:picMk id="9" creationId="{76BFEA5F-4C1D-5FA3-A00B-FC39E38DB2FF}"/>
          </ac:picMkLst>
        </pc:picChg>
      </pc:sldChg>
      <pc:sldChg chg="addSp delSp modSp add del mod setBg">
        <pc:chgData name="Sandra Bourgon" userId="98fcde02-3eee-4d1a-9218-a5231ca7096b" providerId="ADAL" clId="{26A8BD90-E9CA-46D6-93B9-D921F1F7012F}" dt="2024-03-25T18:56:04.556" v="1568" actId="2696"/>
        <pc:sldMkLst>
          <pc:docMk/>
          <pc:sldMk cId="4220063133" sldId="304"/>
        </pc:sldMkLst>
        <pc:spChg chg="mod">
          <ac:chgData name="Sandra Bourgon" userId="98fcde02-3eee-4d1a-9218-a5231ca7096b" providerId="ADAL" clId="{26A8BD90-E9CA-46D6-93B9-D921F1F7012F}" dt="2024-03-25T18:54:05.340" v="1555" actId="26606"/>
          <ac:spMkLst>
            <pc:docMk/>
            <pc:sldMk cId="4220063133" sldId="304"/>
            <ac:spMk id="2" creationId="{3400F446-8281-7CD8-AF60-84F108D04D62}"/>
          </ac:spMkLst>
        </pc:spChg>
        <pc:spChg chg="mod ord">
          <ac:chgData name="Sandra Bourgon" userId="98fcde02-3eee-4d1a-9218-a5231ca7096b" providerId="ADAL" clId="{26A8BD90-E9CA-46D6-93B9-D921F1F7012F}" dt="2024-03-25T18:54:41.627" v="1558" actId="5793"/>
          <ac:spMkLst>
            <pc:docMk/>
            <pc:sldMk cId="4220063133" sldId="304"/>
            <ac:spMk id="8" creationId="{B8453F60-462D-9994-E187-164539A96A3E}"/>
          </ac:spMkLst>
        </pc:spChg>
        <pc:spChg chg="add del">
          <ac:chgData name="Sandra Bourgon" userId="98fcde02-3eee-4d1a-9218-a5231ca7096b" providerId="ADAL" clId="{26A8BD90-E9CA-46D6-93B9-D921F1F7012F}" dt="2024-03-25T18:54:05.324" v="1554" actId="26606"/>
          <ac:spMkLst>
            <pc:docMk/>
            <pc:sldMk cId="4220063133" sldId="304"/>
            <ac:spMk id="22" creationId="{53B475F8-50AE-46A0-9943-B2B63183D50C}"/>
          </ac:spMkLst>
        </pc:spChg>
        <pc:spChg chg="add del">
          <ac:chgData name="Sandra Bourgon" userId="98fcde02-3eee-4d1a-9218-a5231ca7096b" providerId="ADAL" clId="{26A8BD90-E9CA-46D6-93B9-D921F1F7012F}" dt="2024-03-25T18:54:05.324" v="1554" actId="26606"/>
          <ac:spMkLst>
            <pc:docMk/>
            <pc:sldMk cId="4220063133" sldId="304"/>
            <ac:spMk id="24" creationId="{75F6FDB4-2351-48C2-A863-2364A02343C0}"/>
          </ac:spMkLst>
        </pc:spChg>
        <pc:spChg chg="add">
          <ac:chgData name="Sandra Bourgon" userId="98fcde02-3eee-4d1a-9218-a5231ca7096b" providerId="ADAL" clId="{26A8BD90-E9CA-46D6-93B9-D921F1F7012F}" dt="2024-03-25T18:54:05.340" v="1555" actId="26606"/>
          <ac:spMkLst>
            <pc:docMk/>
            <pc:sldMk cId="4220063133" sldId="304"/>
            <ac:spMk id="26" creationId="{90B6B893-A22E-3404-0752-819EE7049D96}"/>
          </ac:spMkLst>
        </pc:spChg>
        <pc:spChg chg="add">
          <ac:chgData name="Sandra Bourgon" userId="98fcde02-3eee-4d1a-9218-a5231ca7096b" providerId="ADAL" clId="{26A8BD90-E9CA-46D6-93B9-D921F1F7012F}" dt="2024-03-25T18:54:05.340" v="1555" actId="26606"/>
          <ac:spMkLst>
            <pc:docMk/>
            <pc:sldMk cId="4220063133" sldId="304"/>
            <ac:spMk id="27" creationId="{BC84AE2F-44F4-4DB9-AA52-F1DF1D835033}"/>
          </ac:spMkLst>
        </pc:spChg>
        <pc:spChg chg="add">
          <ac:chgData name="Sandra Bourgon" userId="98fcde02-3eee-4d1a-9218-a5231ca7096b" providerId="ADAL" clId="{26A8BD90-E9CA-46D6-93B9-D921F1F7012F}" dt="2024-03-25T18:54:05.340" v="1555" actId="26606"/>
          <ac:spMkLst>
            <pc:docMk/>
            <pc:sldMk cId="4220063133" sldId="304"/>
            <ac:spMk id="28" creationId="{B9D38F80-A0D0-4062-8B61-16440AC9D81D}"/>
          </ac:spMkLst>
        </pc:spChg>
        <pc:picChg chg="del mod ord">
          <ac:chgData name="Sandra Bourgon" userId="98fcde02-3eee-4d1a-9218-a5231ca7096b" providerId="ADAL" clId="{26A8BD90-E9CA-46D6-93B9-D921F1F7012F}" dt="2024-03-25T18:54:20.617" v="1556" actId="478"/>
          <ac:picMkLst>
            <pc:docMk/>
            <pc:sldMk cId="4220063133" sldId="304"/>
            <ac:picMk id="3" creationId="{A7A68F44-DE02-89B0-3EEC-4BC0E8B566D5}"/>
          </ac:picMkLst>
        </pc:picChg>
        <pc:picChg chg="add del mod">
          <ac:chgData name="Sandra Bourgon" userId="98fcde02-3eee-4d1a-9218-a5231ca7096b" providerId="ADAL" clId="{26A8BD90-E9CA-46D6-93B9-D921F1F7012F}" dt="2024-03-25T18:55:57.171" v="1567" actId="478"/>
          <ac:picMkLst>
            <pc:docMk/>
            <pc:sldMk cId="4220063133" sldId="304"/>
            <ac:picMk id="4" creationId="{6EF54CCE-CC12-F690-DF25-9976993692F5}"/>
          </ac:picMkLst>
        </pc:picChg>
        <pc:picChg chg="del mod">
          <ac:chgData name="Sandra Bourgon" userId="98fcde02-3eee-4d1a-9218-a5231ca7096b" providerId="ADAL" clId="{26A8BD90-E9CA-46D6-93B9-D921F1F7012F}" dt="2024-03-25T18:55:16.077" v="1561" actId="478"/>
          <ac:picMkLst>
            <pc:docMk/>
            <pc:sldMk cId="4220063133" sldId="304"/>
            <ac:picMk id="11" creationId="{FD0991D5-E5EB-BFA2-7B64-B9FAED76B55D}"/>
          </ac:picMkLst>
        </pc:picChg>
        <pc:picChg chg="mod">
          <ac:chgData name="Sandra Bourgon" userId="98fcde02-3eee-4d1a-9218-a5231ca7096b" providerId="ADAL" clId="{26A8BD90-E9CA-46D6-93B9-D921F1F7012F}" dt="2024-03-25T18:54:50.860" v="1559" actId="1076"/>
          <ac:picMkLst>
            <pc:docMk/>
            <pc:sldMk cId="4220063133" sldId="304"/>
            <ac:picMk id="17" creationId="{DD4E58CE-3892-307C-60AF-FCB5C4E8F3B6}"/>
          </ac:picMkLst>
        </pc:picChg>
      </pc:sldChg>
      <pc:sldChg chg="addSp delSp modSp add mod ord setBg">
        <pc:chgData name="Sandra Bourgon" userId="98fcde02-3eee-4d1a-9218-a5231ca7096b" providerId="ADAL" clId="{26A8BD90-E9CA-46D6-93B9-D921F1F7012F}" dt="2024-03-25T19:18:03.571" v="2992" actId="20577"/>
        <pc:sldMkLst>
          <pc:docMk/>
          <pc:sldMk cId="2478359046" sldId="305"/>
        </pc:sldMkLst>
        <pc:spChg chg="mod ord">
          <ac:chgData name="Sandra Bourgon" userId="98fcde02-3eee-4d1a-9218-a5231ca7096b" providerId="ADAL" clId="{26A8BD90-E9CA-46D6-93B9-D921F1F7012F}" dt="2024-03-25T19:15:07.021" v="2794" actId="1037"/>
          <ac:spMkLst>
            <pc:docMk/>
            <pc:sldMk cId="2478359046" sldId="305"/>
            <ac:spMk id="2" creationId="{ED1B01E9-EE50-6D2C-B64F-B368BCCC948A}"/>
          </ac:spMkLst>
        </pc:spChg>
        <pc:spChg chg="del">
          <ac:chgData name="Sandra Bourgon" userId="98fcde02-3eee-4d1a-9218-a5231ca7096b" providerId="ADAL" clId="{26A8BD90-E9CA-46D6-93B9-D921F1F7012F}" dt="2024-03-25T19:03:21.770" v="2056" actId="478"/>
          <ac:spMkLst>
            <pc:docMk/>
            <pc:sldMk cId="2478359046" sldId="305"/>
            <ac:spMk id="8" creationId="{46ED9462-648D-DC51-A0BA-62F7150F8647}"/>
          </ac:spMkLst>
        </pc:spChg>
        <pc:spChg chg="add del">
          <ac:chgData name="Sandra Bourgon" userId="98fcde02-3eee-4d1a-9218-a5231ca7096b" providerId="ADAL" clId="{26A8BD90-E9CA-46D6-93B9-D921F1F7012F}" dt="2024-03-25T19:04:42.328" v="2121" actId="26606"/>
          <ac:spMkLst>
            <pc:docMk/>
            <pc:sldMk cId="2478359046" sldId="305"/>
            <ac:spMk id="9" creationId="{AC8EEB0F-BA72-49AC-956F-331B60FDE79E}"/>
          </ac:spMkLst>
        </pc:spChg>
        <pc:spChg chg="del">
          <ac:chgData name="Sandra Bourgon" userId="98fcde02-3eee-4d1a-9218-a5231ca7096b" providerId="ADAL" clId="{26A8BD90-E9CA-46D6-93B9-D921F1F7012F}" dt="2024-03-25T19:03:29.206" v="2057" actId="478"/>
          <ac:spMkLst>
            <pc:docMk/>
            <pc:sldMk cId="2478359046" sldId="305"/>
            <ac:spMk id="10" creationId="{57DBBC4E-6903-5BC2-65EB-34F090334400}"/>
          </ac:spMkLst>
        </pc:spChg>
        <pc:spChg chg="del">
          <ac:chgData name="Sandra Bourgon" userId="98fcde02-3eee-4d1a-9218-a5231ca7096b" providerId="ADAL" clId="{26A8BD90-E9CA-46D6-93B9-D921F1F7012F}" dt="2024-03-25T19:03:29.206" v="2057" actId="478"/>
          <ac:spMkLst>
            <pc:docMk/>
            <pc:sldMk cId="2478359046" sldId="305"/>
            <ac:spMk id="11" creationId="{FB188399-FE37-B8B0-CD2C-2B2D5D3D664E}"/>
          </ac:spMkLst>
        </pc:spChg>
        <pc:spChg chg="add del mod">
          <ac:chgData name="Sandra Bourgon" userId="98fcde02-3eee-4d1a-9218-a5231ca7096b" providerId="ADAL" clId="{26A8BD90-E9CA-46D6-93B9-D921F1F7012F}" dt="2024-03-25T19:06:49.629" v="2131" actId="478"/>
          <ac:spMkLst>
            <pc:docMk/>
            <pc:sldMk cId="2478359046" sldId="305"/>
            <ac:spMk id="12" creationId="{AE8C8CE8-892D-318D-4E37-129ABB7DCCE8}"/>
          </ac:spMkLst>
        </pc:spChg>
        <pc:spChg chg="add del">
          <ac:chgData name="Sandra Bourgon" userId="98fcde02-3eee-4d1a-9218-a5231ca7096b" providerId="ADAL" clId="{26A8BD90-E9CA-46D6-93B9-D921F1F7012F}" dt="2024-03-25T19:04:42.328" v="2121" actId="26606"/>
          <ac:spMkLst>
            <pc:docMk/>
            <pc:sldMk cId="2478359046" sldId="305"/>
            <ac:spMk id="13" creationId="{8CC700D5-9809-43F4-89D5-7DBBCB0DCC10}"/>
          </ac:spMkLst>
        </pc:spChg>
        <pc:spChg chg="add del">
          <ac:chgData name="Sandra Bourgon" userId="98fcde02-3eee-4d1a-9218-a5231ca7096b" providerId="ADAL" clId="{26A8BD90-E9CA-46D6-93B9-D921F1F7012F}" dt="2024-03-25T19:04:42.328" v="2121" actId="26606"/>
          <ac:spMkLst>
            <pc:docMk/>
            <pc:sldMk cId="2478359046" sldId="305"/>
            <ac:spMk id="15" creationId="{C7163242-6303-46DC-BAC1-2A204F061321}"/>
          </ac:spMkLst>
        </pc:spChg>
        <pc:spChg chg="add mod">
          <ac:chgData name="Sandra Bourgon" userId="98fcde02-3eee-4d1a-9218-a5231ca7096b" providerId="ADAL" clId="{26A8BD90-E9CA-46D6-93B9-D921F1F7012F}" dt="2024-03-25T19:18:03.571" v="2992" actId="20577"/>
          <ac:spMkLst>
            <pc:docMk/>
            <pc:sldMk cId="2478359046" sldId="305"/>
            <ac:spMk id="16" creationId="{B373DBF5-3C36-E917-83F4-7F6AACAC302E}"/>
          </ac:spMkLst>
        </pc:spChg>
        <pc:spChg chg="add del">
          <ac:chgData name="Sandra Bourgon" userId="98fcde02-3eee-4d1a-9218-a5231ca7096b" providerId="ADAL" clId="{26A8BD90-E9CA-46D6-93B9-D921F1F7012F}" dt="2024-03-25T19:04:42.328" v="2121" actId="26606"/>
          <ac:spMkLst>
            <pc:docMk/>
            <pc:sldMk cId="2478359046" sldId="305"/>
            <ac:spMk id="17" creationId="{805C4C40-D70E-4C4F-B228-98A0A6132603}"/>
          </ac:spMkLst>
        </pc:spChg>
        <pc:grpChg chg="add del">
          <ac:chgData name="Sandra Bourgon" userId="98fcde02-3eee-4d1a-9218-a5231ca7096b" providerId="ADAL" clId="{26A8BD90-E9CA-46D6-93B9-D921F1F7012F}" dt="2024-03-25T19:04:42.328" v="2121" actId="26606"/>
          <ac:grpSpMkLst>
            <pc:docMk/>
            <pc:sldMk cId="2478359046" sldId="305"/>
            <ac:grpSpMk id="19" creationId="{06536C0D-2219-44F1-94EC-B9A56501DB36}"/>
          </ac:grpSpMkLst>
        </pc:grpChg>
        <pc:picChg chg="mod ord">
          <ac:chgData name="Sandra Bourgon" userId="98fcde02-3eee-4d1a-9218-a5231ca7096b" providerId="ADAL" clId="{26A8BD90-E9CA-46D6-93B9-D921F1F7012F}" dt="2024-03-25T19:14:54.414" v="2775" actId="1076"/>
          <ac:picMkLst>
            <pc:docMk/>
            <pc:sldMk cId="2478359046" sldId="305"/>
            <ac:picMk id="3" creationId="{A7A68F44-DE02-89B0-3EEC-4BC0E8B566D5}"/>
          </ac:picMkLst>
        </pc:picChg>
        <pc:picChg chg="del">
          <ac:chgData name="Sandra Bourgon" userId="98fcde02-3eee-4d1a-9218-a5231ca7096b" providerId="ADAL" clId="{26A8BD90-E9CA-46D6-93B9-D921F1F7012F}" dt="2024-03-25T19:03:17.627" v="2055" actId="478"/>
          <ac:picMkLst>
            <pc:docMk/>
            <pc:sldMk cId="2478359046" sldId="305"/>
            <ac:picMk id="5" creationId="{967B85DD-84BA-30A7-3D63-53C7E16D9D8D}"/>
          </ac:picMkLst>
        </pc:picChg>
        <pc:picChg chg="add del mod">
          <ac:chgData name="Sandra Bourgon" userId="98fcde02-3eee-4d1a-9218-a5231ca7096b" providerId="ADAL" clId="{26A8BD90-E9CA-46D6-93B9-D921F1F7012F}" dt="2024-03-25T19:06:33.425" v="2126" actId="478"/>
          <ac:picMkLst>
            <pc:docMk/>
            <pc:sldMk cId="2478359046" sldId="305"/>
            <ac:picMk id="6" creationId="{38F8DB86-1D74-26C6-AFC9-BDD8174210A0}"/>
          </ac:picMkLst>
        </pc:picChg>
        <pc:picChg chg="add del mod">
          <ac:chgData name="Sandra Bourgon" userId="98fcde02-3eee-4d1a-9218-a5231ca7096b" providerId="ADAL" clId="{26A8BD90-E9CA-46D6-93B9-D921F1F7012F}" dt="2024-03-25T19:14:49.301" v="2773" actId="478"/>
          <ac:picMkLst>
            <pc:docMk/>
            <pc:sldMk cId="2478359046" sldId="305"/>
            <ac:picMk id="7" creationId="{585AC1B1-8907-3948-BB61-5B305AA6AA76}"/>
          </ac:picMkLst>
        </pc:picChg>
        <pc:picChg chg="add del mod">
          <ac:chgData name="Sandra Bourgon" userId="98fcde02-3eee-4d1a-9218-a5231ca7096b" providerId="ADAL" clId="{26A8BD90-E9CA-46D6-93B9-D921F1F7012F}" dt="2024-03-25T19:14:26.504" v="2771" actId="478"/>
          <ac:picMkLst>
            <pc:docMk/>
            <pc:sldMk cId="2478359046" sldId="305"/>
            <ac:picMk id="14" creationId="{22D48148-2568-B8B7-D25B-567645852DF6}"/>
          </ac:picMkLst>
        </pc:picChg>
        <pc:picChg chg="add mod">
          <ac:chgData name="Sandra Bourgon" userId="98fcde02-3eee-4d1a-9218-a5231ca7096b" providerId="ADAL" clId="{26A8BD90-E9CA-46D6-93B9-D921F1F7012F}" dt="2024-03-25T19:16:36.907" v="2966"/>
          <ac:picMkLst>
            <pc:docMk/>
            <pc:sldMk cId="2478359046" sldId="305"/>
            <ac:picMk id="18" creationId="{924B8E0B-7D31-9B24-BD84-AB333ADAA756}"/>
          </ac:picMkLst>
        </pc:picChg>
        <pc:picChg chg="add del mod">
          <ac:chgData name="Sandra Bourgon" userId="98fcde02-3eee-4d1a-9218-a5231ca7096b" providerId="ADAL" clId="{26A8BD90-E9CA-46D6-93B9-D921F1F7012F}" dt="2024-03-25T19:16:52.033" v="2969" actId="478"/>
          <ac:picMkLst>
            <pc:docMk/>
            <pc:sldMk cId="2478359046" sldId="305"/>
            <ac:picMk id="22" creationId="{2A95B190-B522-19A7-834C-240FCE26C2F6}"/>
          </ac:picMkLst>
        </pc:picChg>
        <pc:picChg chg="add del mod">
          <ac:chgData name="Sandra Bourgon" userId="98fcde02-3eee-4d1a-9218-a5231ca7096b" providerId="ADAL" clId="{26A8BD90-E9CA-46D6-93B9-D921F1F7012F}" dt="2024-03-25T19:17:11.570" v="2974" actId="478"/>
          <ac:picMkLst>
            <pc:docMk/>
            <pc:sldMk cId="2478359046" sldId="305"/>
            <ac:picMk id="23" creationId="{053B9B10-7CBD-FD3E-761B-0136AF14901B}"/>
          </ac:picMkLst>
        </pc:picChg>
        <pc:picChg chg="add mod">
          <ac:chgData name="Sandra Bourgon" userId="98fcde02-3eee-4d1a-9218-a5231ca7096b" providerId="ADAL" clId="{26A8BD90-E9CA-46D6-93B9-D921F1F7012F}" dt="2024-03-25T19:17:31.050" v="2978" actId="1076"/>
          <ac:picMkLst>
            <pc:docMk/>
            <pc:sldMk cId="2478359046" sldId="305"/>
            <ac:picMk id="24" creationId="{B19E7BA3-1FAE-BE72-6E50-F1F1D0B15FDC}"/>
          </ac:picMkLst>
        </pc:picChg>
      </pc:sldChg>
      <pc:sldChg chg="addSp delSp modSp add del mod setBg">
        <pc:chgData name="Sandra Bourgon" userId="98fcde02-3eee-4d1a-9218-a5231ca7096b" providerId="ADAL" clId="{26A8BD90-E9CA-46D6-93B9-D921F1F7012F}" dt="2024-03-25T19:18:18.828" v="2993" actId="2696"/>
        <pc:sldMkLst>
          <pc:docMk/>
          <pc:sldMk cId="104811490" sldId="306"/>
        </pc:sldMkLst>
        <pc:spChg chg="mod ord">
          <ac:chgData name="Sandra Bourgon" userId="98fcde02-3eee-4d1a-9218-a5231ca7096b" providerId="ADAL" clId="{26A8BD90-E9CA-46D6-93B9-D921F1F7012F}" dt="2024-03-25T19:17:16.783" v="2975" actId="26606"/>
          <ac:spMkLst>
            <pc:docMk/>
            <pc:sldMk cId="104811490" sldId="306"/>
            <ac:spMk id="2" creationId="{ED1B01E9-EE50-6D2C-B64F-B368BCCC948A}"/>
          </ac:spMkLst>
        </pc:spChg>
        <pc:spChg chg="add del">
          <ac:chgData name="Sandra Bourgon" userId="98fcde02-3eee-4d1a-9218-a5231ca7096b" providerId="ADAL" clId="{26A8BD90-E9CA-46D6-93B9-D921F1F7012F}" dt="2024-03-25T19:14:42.816" v="2772" actId="26606"/>
          <ac:spMkLst>
            <pc:docMk/>
            <pc:sldMk cId="104811490" sldId="306"/>
            <ac:spMk id="11" creationId="{AC8EEB0F-BA72-49AC-956F-331B60FDE79E}"/>
          </ac:spMkLst>
        </pc:spChg>
        <pc:spChg chg="add del">
          <ac:chgData name="Sandra Bourgon" userId="98fcde02-3eee-4d1a-9218-a5231ca7096b" providerId="ADAL" clId="{26A8BD90-E9CA-46D6-93B9-D921F1F7012F}" dt="2024-03-25T19:14:42.816" v="2772" actId="26606"/>
          <ac:spMkLst>
            <pc:docMk/>
            <pc:sldMk cId="104811490" sldId="306"/>
            <ac:spMk id="13" creationId="{8CC700D5-9809-43F4-89D5-7DBBCB0DCC10}"/>
          </ac:spMkLst>
        </pc:spChg>
        <pc:spChg chg="add del">
          <ac:chgData name="Sandra Bourgon" userId="98fcde02-3eee-4d1a-9218-a5231ca7096b" providerId="ADAL" clId="{26A8BD90-E9CA-46D6-93B9-D921F1F7012F}" dt="2024-03-25T19:14:42.816" v="2772" actId="26606"/>
          <ac:spMkLst>
            <pc:docMk/>
            <pc:sldMk cId="104811490" sldId="306"/>
            <ac:spMk id="15" creationId="{C7163242-6303-46DC-BAC1-2A204F061321}"/>
          </ac:spMkLst>
        </pc:spChg>
        <pc:spChg chg="add del">
          <ac:chgData name="Sandra Bourgon" userId="98fcde02-3eee-4d1a-9218-a5231ca7096b" providerId="ADAL" clId="{26A8BD90-E9CA-46D6-93B9-D921F1F7012F}" dt="2024-03-25T19:14:42.816" v="2772" actId="26606"/>
          <ac:spMkLst>
            <pc:docMk/>
            <pc:sldMk cId="104811490" sldId="306"/>
            <ac:spMk id="17" creationId="{805C4C40-D70E-4C4F-B228-98A0A6132603}"/>
          </ac:spMkLst>
        </pc:spChg>
        <pc:spChg chg="add del">
          <ac:chgData name="Sandra Bourgon" userId="98fcde02-3eee-4d1a-9218-a5231ca7096b" providerId="ADAL" clId="{26A8BD90-E9CA-46D6-93B9-D921F1F7012F}" dt="2024-03-25T19:16:58.616" v="2970" actId="26606"/>
          <ac:spMkLst>
            <pc:docMk/>
            <pc:sldMk cId="104811490" sldId="306"/>
            <ac:spMk id="26" creationId="{0A597D97-203B-498B-95D3-E90DC961039F}"/>
          </ac:spMkLst>
        </pc:spChg>
        <pc:spChg chg="add del">
          <ac:chgData name="Sandra Bourgon" userId="98fcde02-3eee-4d1a-9218-a5231ca7096b" providerId="ADAL" clId="{26A8BD90-E9CA-46D6-93B9-D921F1F7012F}" dt="2024-03-25T19:16:58.616" v="2970" actId="26606"/>
          <ac:spMkLst>
            <pc:docMk/>
            <pc:sldMk cId="104811490" sldId="306"/>
            <ac:spMk id="28" creationId="{6A6EF10E-DF41-4BD3-8EB4-6F646531DC26}"/>
          </ac:spMkLst>
        </pc:spChg>
        <pc:spChg chg="add del">
          <ac:chgData name="Sandra Bourgon" userId="98fcde02-3eee-4d1a-9218-a5231ca7096b" providerId="ADAL" clId="{26A8BD90-E9CA-46D6-93B9-D921F1F7012F}" dt="2024-03-25T19:17:16.783" v="2975" actId="26606"/>
          <ac:spMkLst>
            <pc:docMk/>
            <pc:sldMk cId="104811490" sldId="306"/>
            <ac:spMk id="33" creationId="{0A597D97-203B-498B-95D3-E90DC961039F}"/>
          </ac:spMkLst>
        </pc:spChg>
        <pc:spChg chg="add del">
          <ac:chgData name="Sandra Bourgon" userId="98fcde02-3eee-4d1a-9218-a5231ca7096b" providerId="ADAL" clId="{26A8BD90-E9CA-46D6-93B9-D921F1F7012F}" dt="2024-03-25T19:17:16.783" v="2975" actId="26606"/>
          <ac:spMkLst>
            <pc:docMk/>
            <pc:sldMk cId="104811490" sldId="306"/>
            <ac:spMk id="35" creationId="{6A6EF10E-DF41-4BD3-8EB4-6F646531DC26}"/>
          </ac:spMkLst>
        </pc:spChg>
        <pc:spChg chg="add">
          <ac:chgData name="Sandra Bourgon" userId="98fcde02-3eee-4d1a-9218-a5231ca7096b" providerId="ADAL" clId="{26A8BD90-E9CA-46D6-93B9-D921F1F7012F}" dt="2024-03-25T19:17:16.783" v="2975" actId="26606"/>
          <ac:spMkLst>
            <pc:docMk/>
            <pc:sldMk cId="104811490" sldId="306"/>
            <ac:spMk id="40" creationId="{B9E248E0-55F8-4E45-A07F-B49E0EEA97ED}"/>
          </ac:spMkLst>
        </pc:spChg>
        <pc:spChg chg="add">
          <ac:chgData name="Sandra Bourgon" userId="98fcde02-3eee-4d1a-9218-a5231ca7096b" providerId="ADAL" clId="{26A8BD90-E9CA-46D6-93B9-D921F1F7012F}" dt="2024-03-25T19:17:16.783" v="2975" actId="26606"/>
          <ac:spMkLst>
            <pc:docMk/>
            <pc:sldMk cId="104811490" sldId="306"/>
            <ac:spMk id="42" creationId="{311F016A-A753-449B-9EA6-322199B7119E}"/>
          </ac:spMkLst>
        </pc:spChg>
        <pc:grpChg chg="add del">
          <ac:chgData name="Sandra Bourgon" userId="98fcde02-3eee-4d1a-9218-a5231ca7096b" providerId="ADAL" clId="{26A8BD90-E9CA-46D6-93B9-D921F1F7012F}" dt="2024-03-25T19:14:42.816" v="2772" actId="26606"/>
          <ac:grpSpMkLst>
            <pc:docMk/>
            <pc:sldMk cId="104811490" sldId="306"/>
            <ac:grpSpMk id="19" creationId="{06536C0D-2219-44F1-94EC-B9A56501DB36}"/>
          </ac:grpSpMkLst>
        </pc:grpChg>
        <pc:picChg chg="mod ord">
          <ac:chgData name="Sandra Bourgon" userId="98fcde02-3eee-4d1a-9218-a5231ca7096b" providerId="ADAL" clId="{26A8BD90-E9CA-46D6-93B9-D921F1F7012F}" dt="2024-03-25T19:17:16.783" v="2975" actId="26606"/>
          <ac:picMkLst>
            <pc:docMk/>
            <pc:sldMk cId="104811490" sldId="306"/>
            <ac:picMk id="3" creationId="{A7A68F44-DE02-89B0-3EEC-4BC0E8B566D5}"/>
          </ac:picMkLst>
        </pc:picChg>
        <pc:picChg chg="mod">
          <ac:chgData name="Sandra Bourgon" userId="98fcde02-3eee-4d1a-9218-a5231ca7096b" providerId="ADAL" clId="{26A8BD90-E9CA-46D6-93B9-D921F1F7012F}" dt="2024-03-25T19:17:16.783" v="2975" actId="26606"/>
          <ac:picMkLst>
            <pc:docMk/>
            <pc:sldMk cId="104811490" sldId="306"/>
            <ac:picMk id="6" creationId="{38F8DB86-1D74-26C6-AFC9-BDD8174210A0}"/>
          </ac:picMkLst>
        </pc:picChg>
      </pc:sldChg>
      <pc:sldChg chg="addSp delSp modSp add mod ord">
        <pc:chgData name="Sandra Bourgon" userId="98fcde02-3eee-4d1a-9218-a5231ca7096b" providerId="ADAL" clId="{26A8BD90-E9CA-46D6-93B9-D921F1F7012F}" dt="2024-03-25T19:14:11.944" v="2770" actId="20577"/>
        <pc:sldMkLst>
          <pc:docMk/>
          <pc:sldMk cId="2518514546" sldId="307"/>
        </pc:sldMkLst>
        <pc:spChg chg="mod">
          <ac:chgData name="Sandra Bourgon" userId="98fcde02-3eee-4d1a-9218-a5231ca7096b" providerId="ADAL" clId="{26A8BD90-E9CA-46D6-93B9-D921F1F7012F}" dt="2024-03-25T19:14:11.944" v="2770" actId="20577"/>
          <ac:spMkLst>
            <pc:docMk/>
            <pc:sldMk cId="2518514546" sldId="307"/>
            <ac:spMk id="2" creationId="{ED1B01E9-EE50-6D2C-B64F-B368BCCC948A}"/>
          </ac:spMkLst>
        </pc:spChg>
        <pc:spChg chg="add mod">
          <ac:chgData name="Sandra Bourgon" userId="98fcde02-3eee-4d1a-9218-a5231ca7096b" providerId="ADAL" clId="{26A8BD90-E9CA-46D6-93B9-D921F1F7012F}" dt="2024-03-25T19:12:01.405" v="2762" actId="1076"/>
          <ac:spMkLst>
            <pc:docMk/>
            <pc:sldMk cId="2518514546" sldId="307"/>
            <ac:spMk id="4" creationId="{C1773FC4-9BEA-B8FB-7452-CC2D4AC427D4}"/>
          </ac:spMkLst>
        </pc:spChg>
        <pc:spChg chg="del">
          <ac:chgData name="Sandra Bourgon" userId="98fcde02-3eee-4d1a-9218-a5231ca7096b" providerId="ADAL" clId="{26A8BD90-E9CA-46D6-93B9-D921F1F7012F}" dt="2024-03-25T19:08:58.659" v="2322" actId="478"/>
          <ac:spMkLst>
            <pc:docMk/>
            <pc:sldMk cId="2518514546" sldId="307"/>
            <ac:spMk id="8" creationId="{46ED9462-648D-DC51-A0BA-62F7150F8647}"/>
          </ac:spMkLst>
        </pc:spChg>
        <pc:spChg chg="del">
          <ac:chgData name="Sandra Bourgon" userId="98fcde02-3eee-4d1a-9218-a5231ca7096b" providerId="ADAL" clId="{26A8BD90-E9CA-46D6-93B9-D921F1F7012F}" dt="2024-03-25T19:09:00.365" v="2323" actId="478"/>
          <ac:spMkLst>
            <pc:docMk/>
            <pc:sldMk cId="2518514546" sldId="307"/>
            <ac:spMk id="10" creationId="{57DBBC4E-6903-5BC2-65EB-34F090334400}"/>
          </ac:spMkLst>
        </pc:spChg>
        <pc:spChg chg="del">
          <ac:chgData name="Sandra Bourgon" userId="98fcde02-3eee-4d1a-9218-a5231ca7096b" providerId="ADAL" clId="{26A8BD90-E9CA-46D6-93B9-D921F1F7012F}" dt="2024-03-25T19:09:01.666" v="2324" actId="478"/>
          <ac:spMkLst>
            <pc:docMk/>
            <pc:sldMk cId="2518514546" sldId="307"/>
            <ac:spMk id="11" creationId="{FB188399-FE37-B8B0-CD2C-2B2D5D3D664E}"/>
          </ac:spMkLst>
        </pc:spChg>
        <pc:picChg chg="del">
          <ac:chgData name="Sandra Bourgon" userId="98fcde02-3eee-4d1a-9218-a5231ca7096b" providerId="ADAL" clId="{26A8BD90-E9CA-46D6-93B9-D921F1F7012F}" dt="2024-03-25T19:08:56.106" v="2321" actId="478"/>
          <ac:picMkLst>
            <pc:docMk/>
            <pc:sldMk cId="2518514546" sldId="307"/>
            <ac:picMk id="5" creationId="{967B85DD-84BA-30A7-3D63-53C7E16D9D8D}"/>
          </ac:picMkLst>
        </pc:picChg>
        <pc:picChg chg="add mod">
          <ac:chgData name="Sandra Bourgon" userId="98fcde02-3eee-4d1a-9218-a5231ca7096b" providerId="ADAL" clId="{26A8BD90-E9CA-46D6-93B9-D921F1F7012F}" dt="2024-03-25T19:14:04.297" v="2767" actId="1076"/>
          <ac:picMkLst>
            <pc:docMk/>
            <pc:sldMk cId="2518514546" sldId="307"/>
            <ac:picMk id="7" creationId="{FDF9C8A1-8571-0A0E-1049-5CE659E18637}"/>
          </ac:picMkLst>
        </pc:picChg>
      </pc:sldChg>
    </pc:docChg>
  </pc:docChgLst>
  <pc:docChgLst>
    <pc:chgData name="Sandra Bourgon" userId="98fcde02-3eee-4d1a-9218-a5231ca7096b" providerId="ADAL" clId="{4EDA8AE7-F307-4E0A-81C2-492EB418142B}"/>
    <pc:docChg chg="undo custSel delSld modSld">
      <pc:chgData name="Sandra Bourgon" userId="98fcde02-3eee-4d1a-9218-a5231ca7096b" providerId="ADAL" clId="{4EDA8AE7-F307-4E0A-81C2-492EB418142B}" dt="2024-01-11T19:37:16.560" v="18" actId="478"/>
      <pc:docMkLst>
        <pc:docMk/>
      </pc:docMkLst>
      <pc:sldChg chg="delSp mod">
        <pc:chgData name="Sandra Bourgon" userId="98fcde02-3eee-4d1a-9218-a5231ca7096b" providerId="ADAL" clId="{4EDA8AE7-F307-4E0A-81C2-492EB418142B}" dt="2024-01-11T19:36:23.274" v="0" actId="478"/>
        <pc:sldMkLst>
          <pc:docMk/>
          <pc:sldMk cId="3667676362" sldId="264"/>
        </pc:sldMkLst>
        <pc:spChg chg="del">
          <ac:chgData name="Sandra Bourgon" userId="98fcde02-3eee-4d1a-9218-a5231ca7096b" providerId="ADAL" clId="{4EDA8AE7-F307-4E0A-81C2-492EB418142B}" dt="2024-01-11T19:36:23.274" v="0" actId="478"/>
          <ac:spMkLst>
            <pc:docMk/>
            <pc:sldMk cId="3667676362" sldId="264"/>
            <ac:spMk id="6" creationId="{33516514-468D-896C-1E0A-2A74CA11F164}"/>
          </ac:spMkLst>
        </pc:spChg>
      </pc:sldChg>
      <pc:sldChg chg="addSp delSp mod">
        <pc:chgData name="Sandra Bourgon" userId="98fcde02-3eee-4d1a-9218-a5231ca7096b" providerId="ADAL" clId="{4EDA8AE7-F307-4E0A-81C2-492EB418142B}" dt="2024-01-11T19:36:34.701" v="4" actId="478"/>
        <pc:sldMkLst>
          <pc:docMk/>
          <pc:sldMk cId="2497334909" sldId="265"/>
        </pc:sldMkLst>
        <pc:spChg chg="del">
          <ac:chgData name="Sandra Bourgon" userId="98fcde02-3eee-4d1a-9218-a5231ca7096b" providerId="ADAL" clId="{4EDA8AE7-F307-4E0A-81C2-492EB418142B}" dt="2024-01-11T19:36:31.847" v="3" actId="478"/>
          <ac:spMkLst>
            <pc:docMk/>
            <pc:sldMk cId="2497334909" sldId="265"/>
            <ac:spMk id="4" creationId="{B2D6AFDD-899F-0007-3EA5-31ED477BB0AB}"/>
          </ac:spMkLst>
        </pc:spChg>
        <pc:spChg chg="del">
          <ac:chgData name="Sandra Bourgon" userId="98fcde02-3eee-4d1a-9218-a5231ca7096b" providerId="ADAL" clId="{4EDA8AE7-F307-4E0A-81C2-492EB418142B}" dt="2024-01-11T19:36:34.701" v="4" actId="478"/>
          <ac:spMkLst>
            <pc:docMk/>
            <pc:sldMk cId="2497334909" sldId="265"/>
            <ac:spMk id="5" creationId="{53E015DF-B0D0-F335-E0DB-8B0AB8B8B05E}"/>
          </ac:spMkLst>
        </pc:spChg>
        <pc:picChg chg="add del">
          <ac:chgData name="Sandra Bourgon" userId="98fcde02-3eee-4d1a-9218-a5231ca7096b" providerId="ADAL" clId="{4EDA8AE7-F307-4E0A-81C2-492EB418142B}" dt="2024-01-11T19:36:28.892" v="2" actId="478"/>
          <ac:picMkLst>
            <pc:docMk/>
            <pc:sldMk cId="2497334909" sldId="265"/>
            <ac:picMk id="3" creationId="{5E735825-CBA2-23AF-92FB-24495C5EF1C1}"/>
          </ac:picMkLst>
        </pc:picChg>
      </pc:sldChg>
      <pc:sldChg chg="delSp mod">
        <pc:chgData name="Sandra Bourgon" userId="98fcde02-3eee-4d1a-9218-a5231ca7096b" providerId="ADAL" clId="{4EDA8AE7-F307-4E0A-81C2-492EB418142B}" dt="2024-01-11T19:36:40.154" v="6" actId="478"/>
        <pc:sldMkLst>
          <pc:docMk/>
          <pc:sldMk cId="697265958" sldId="266"/>
        </pc:sldMkLst>
        <pc:spChg chg="del">
          <ac:chgData name="Sandra Bourgon" userId="98fcde02-3eee-4d1a-9218-a5231ca7096b" providerId="ADAL" clId="{4EDA8AE7-F307-4E0A-81C2-492EB418142B}" dt="2024-01-11T19:36:37.892" v="5" actId="478"/>
          <ac:spMkLst>
            <pc:docMk/>
            <pc:sldMk cId="697265958" sldId="266"/>
            <ac:spMk id="4" creationId="{A8BAD131-6662-C85C-3538-E9E9B9986CE6}"/>
          </ac:spMkLst>
        </pc:spChg>
        <pc:spChg chg="del">
          <ac:chgData name="Sandra Bourgon" userId="98fcde02-3eee-4d1a-9218-a5231ca7096b" providerId="ADAL" clId="{4EDA8AE7-F307-4E0A-81C2-492EB418142B}" dt="2024-01-11T19:36:40.154" v="6" actId="478"/>
          <ac:spMkLst>
            <pc:docMk/>
            <pc:sldMk cId="697265958" sldId="266"/>
            <ac:spMk id="5" creationId="{A53E93EA-4247-7388-587A-A257EA3B1450}"/>
          </ac:spMkLst>
        </pc:spChg>
      </pc:sldChg>
      <pc:sldChg chg="delSp mod">
        <pc:chgData name="Sandra Bourgon" userId="98fcde02-3eee-4d1a-9218-a5231ca7096b" providerId="ADAL" clId="{4EDA8AE7-F307-4E0A-81C2-492EB418142B}" dt="2024-01-11T19:36:51.026" v="10" actId="478"/>
        <pc:sldMkLst>
          <pc:docMk/>
          <pc:sldMk cId="1052746074" sldId="267"/>
        </pc:sldMkLst>
        <pc:spChg chg="del">
          <ac:chgData name="Sandra Bourgon" userId="98fcde02-3eee-4d1a-9218-a5231ca7096b" providerId="ADAL" clId="{4EDA8AE7-F307-4E0A-81C2-492EB418142B}" dt="2024-01-11T19:36:48.973" v="8" actId="478"/>
          <ac:spMkLst>
            <pc:docMk/>
            <pc:sldMk cId="1052746074" sldId="267"/>
            <ac:spMk id="11" creationId="{FE2062CF-8ACD-1327-7CD0-FC3370C07A36}"/>
          </ac:spMkLst>
        </pc:spChg>
        <pc:spChg chg="del">
          <ac:chgData name="Sandra Bourgon" userId="98fcde02-3eee-4d1a-9218-a5231ca7096b" providerId="ADAL" clId="{4EDA8AE7-F307-4E0A-81C2-492EB418142B}" dt="2024-01-11T19:36:50.277" v="9" actId="478"/>
          <ac:spMkLst>
            <pc:docMk/>
            <pc:sldMk cId="1052746074" sldId="267"/>
            <ac:spMk id="14" creationId="{E0D6FAF9-41C8-E27B-9CB3-DB6F5A1E8615}"/>
          </ac:spMkLst>
        </pc:spChg>
        <pc:picChg chg="del">
          <ac:chgData name="Sandra Bourgon" userId="98fcde02-3eee-4d1a-9218-a5231ca7096b" providerId="ADAL" clId="{4EDA8AE7-F307-4E0A-81C2-492EB418142B}" dt="2024-01-11T19:36:51.026" v="10" actId="478"/>
          <ac:picMkLst>
            <pc:docMk/>
            <pc:sldMk cId="1052746074" sldId="267"/>
            <ac:picMk id="1026" creationId="{4AC2AA50-655F-6A33-2411-8CE9E52F8AE7}"/>
          </ac:picMkLst>
        </pc:picChg>
      </pc:sldChg>
      <pc:sldChg chg="delSp mod">
        <pc:chgData name="Sandra Bourgon" userId="98fcde02-3eee-4d1a-9218-a5231ca7096b" providerId="ADAL" clId="{4EDA8AE7-F307-4E0A-81C2-492EB418142B}" dt="2024-01-11T19:36:56.518" v="12" actId="478"/>
        <pc:sldMkLst>
          <pc:docMk/>
          <pc:sldMk cId="2225721411" sldId="268"/>
        </pc:sldMkLst>
        <pc:spChg chg="del">
          <ac:chgData name="Sandra Bourgon" userId="98fcde02-3eee-4d1a-9218-a5231ca7096b" providerId="ADAL" clId="{4EDA8AE7-F307-4E0A-81C2-492EB418142B}" dt="2024-01-11T19:36:55.057" v="11" actId="478"/>
          <ac:spMkLst>
            <pc:docMk/>
            <pc:sldMk cId="2225721411" sldId="268"/>
            <ac:spMk id="4" creationId="{E21FC6C9-063E-2BD1-19CF-95DED2E5A9FA}"/>
          </ac:spMkLst>
        </pc:spChg>
        <pc:spChg chg="del">
          <ac:chgData name="Sandra Bourgon" userId="98fcde02-3eee-4d1a-9218-a5231ca7096b" providerId="ADAL" clId="{4EDA8AE7-F307-4E0A-81C2-492EB418142B}" dt="2024-01-11T19:36:56.518" v="12" actId="478"/>
          <ac:spMkLst>
            <pc:docMk/>
            <pc:sldMk cId="2225721411" sldId="268"/>
            <ac:spMk id="5" creationId="{5D9E3C7C-070C-5934-7D70-1BC7730F2CE6}"/>
          </ac:spMkLst>
        </pc:spChg>
      </pc:sldChg>
      <pc:sldChg chg="delSp modSp mod">
        <pc:chgData name="Sandra Bourgon" userId="98fcde02-3eee-4d1a-9218-a5231ca7096b" providerId="ADAL" clId="{4EDA8AE7-F307-4E0A-81C2-492EB418142B}" dt="2024-01-11T19:37:02.784" v="15" actId="478"/>
        <pc:sldMkLst>
          <pc:docMk/>
          <pc:sldMk cId="25808709" sldId="269"/>
        </pc:sldMkLst>
        <pc:spChg chg="del mod">
          <ac:chgData name="Sandra Bourgon" userId="98fcde02-3eee-4d1a-9218-a5231ca7096b" providerId="ADAL" clId="{4EDA8AE7-F307-4E0A-81C2-492EB418142B}" dt="2024-01-11T19:37:01.608" v="14" actId="478"/>
          <ac:spMkLst>
            <pc:docMk/>
            <pc:sldMk cId="25808709" sldId="269"/>
            <ac:spMk id="4" creationId="{AC13F205-B12F-A987-6A52-8021A02C6669}"/>
          </ac:spMkLst>
        </pc:spChg>
        <pc:spChg chg="del">
          <ac:chgData name="Sandra Bourgon" userId="98fcde02-3eee-4d1a-9218-a5231ca7096b" providerId="ADAL" clId="{4EDA8AE7-F307-4E0A-81C2-492EB418142B}" dt="2024-01-11T19:37:02.784" v="15" actId="478"/>
          <ac:spMkLst>
            <pc:docMk/>
            <pc:sldMk cId="25808709" sldId="269"/>
            <ac:spMk id="5" creationId="{BA11DCD1-FF8F-56ED-F971-88EDB3B86B25}"/>
          </ac:spMkLst>
        </pc:spChg>
      </pc:sldChg>
      <pc:sldChg chg="delSp mod">
        <pc:chgData name="Sandra Bourgon" userId="98fcde02-3eee-4d1a-9218-a5231ca7096b" providerId="ADAL" clId="{4EDA8AE7-F307-4E0A-81C2-492EB418142B}" dt="2024-01-11T19:37:16.560" v="18" actId="478"/>
        <pc:sldMkLst>
          <pc:docMk/>
          <pc:sldMk cId="4191506381" sldId="271"/>
        </pc:sldMkLst>
        <pc:spChg chg="del">
          <ac:chgData name="Sandra Bourgon" userId="98fcde02-3eee-4d1a-9218-a5231ca7096b" providerId="ADAL" clId="{4EDA8AE7-F307-4E0A-81C2-492EB418142B}" dt="2024-01-11T19:37:16.560" v="18" actId="478"/>
          <ac:spMkLst>
            <pc:docMk/>
            <pc:sldMk cId="4191506381" sldId="271"/>
            <ac:spMk id="2" creationId="{BB269EBD-422B-A290-69A6-BDB90E77C755}"/>
          </ac:spMkLst>
        </pc:spChg>
      </pc:sldChg>
      <pc:sldChg chg="del">
        <pc:chgData name="Sandra Bourgon" userId="98fcde02-3eee-4d1a-9218-a5231ca7096b" providerId="ADAL" clId="{4EDA8AE7-F307-4E0A-81C2-492EB418142B}" dt="2024-01-11T19:36:45.911" v="7" actId="2696"/>
        <pc:sldMkLst>
          <pc:docMk/>
          <pc:sldMk cId="1169104864" sldId="272"/>
        </pc:sldMkLst>
      </pc:sldChg>
      <pc:sldChg chg="del">
        <pc:chgData name="Sandra Bourgon" userId="98fcde02-3eee-4d1a-9218-a5231ca7096b" providerId="ADAL" clId="{4EDA8AE7-F307-4E0A-81C2-492EB418142B}" dt="2024-01-11T19:37:06.304" v="16" actId="2696"/>
        <pc:sldMkLst>
          <pc:docMk/>
          <pc:sldMk cId="1487228649" sldId="273"/>
        </pc:sldMkLst>
      </pc:sldChg>
      <pc:sldChg chg="del">
        <pc:chgData name="Sandra Bourgon" userId="98fcde02-3eee-4d1a-9218-a5231ca7096b" providerId="ADAL" clId="{4EDA8AE7-F307-4E0A-81C2-492EB418142B}" dt="2024-01-11T19:37:09.605" v="17" actId="2696"/>
        <pc:sldMkLst>
          <pc:docMk/>
          <pc:sldMk cId="1964516960" sldId="274"/>
        </pc:sldMkLst>
      </pc:sldChg>
    </pc:docChg>
  </pc:docChgLst>
  <pc:docChgLst>
    <pc:chgData name="Kristy Corrente" userId="aa4dfd26-59b3-4bc6-9f23-86043cc17795" providerId="ADAL" clId="{348C0A83-2DC3-4278-B6EA-9749F56C8F4A}"/>
    <pc:docChg chg="undo custSel addSld delSld modSld sldOrd">
      <pc:chgData name="Kristy Corrente" userId="aa4dfd26-59b3-4bc6-9f23-86043cc17795" providerId="ADAL" clId="{348C0A83-2DC3-4278-B6EA-9749F56C8F4A}" dt="2024-03-27T11:02:18.850" v="3936"/>
      <pc:docMkLst>
        <pc:docMk/>
      </pc:docMkLst>
      <pc:sldChg chg="addSp modSp mod">
        <pc:chgData name="Kristy Corrente" userId="aa4dfd26-59b3-4bc6-9f23-86043cc17795" providerId="ADAL" clId="{348C0A83-2DC3-4278-B6EA-9749F56C8F4A}" dt="2024-03-22T17:28:45.679" v="384" actId="207"/>
        <pc:sldMkLst>
          <pc:docMk/>
          <pc:sldMk cId="3667676362" sldId="264"/>
        </pc:sldMkLst>
        <pc:spChg chg="add mod">
          <ac:chgData name="Kristy Corrente" userId="aa4dfd26-59b3-4bc6-9f23-86043cc17795" providerId="ADAL" clId="{348C0A83-2DC3-4278-B6EA-9749F56C8F4A}" dt="2024-03-22T17:28:45.679" v="384" actId="207"/>
          <ac:spMkLst>
            <pc:docMk/>
            <pc:sldMk cId="3667676362" sldId="264"/>
            <ac:spMk id="2" creationId="{5C7C4E59-33E3-FF9C-555F-4DD98634665E}"/>
          </ac:spMkLst>
        </pc:spChg>
      </pc:sldChg>
      <pc:sldChg chg="addSp delSp modSp mod">
        <pc:chgData name="Kristy Corrente" userId="aa4dfd26-59b3-4bc6-9f23-86043cc17795" providerId="ADAL" clId="{348C0A83-2DC3-4278-B6EA-9749F56C8F4A}" dt="2024-03-22T17:28:31.765" v="383" actId="1076"/>
        <pc:sldMkLst>
          <pc:docMk/>
          <pc:sldMk cId="2497334909" sldId="265"/>
        </pc:sldMkLst>
        <pc:spChg chg="add del mod">
          <ac:chgData name="Kristy Corrente" userId="aa4dfd26-59b3-4bc6-9f23-86043cc17795" providerId="ADAL" clId="{348C0A83-2DC3-4278-B6EA-9749F56C8F4A}" dt="2024-03-22T17:26:34.166" v="301"/>
          <ac:spMkLst>
            <pc:docMk/>
            <pc:sldMk cId="2497334909" sldId="265"/>
            <ac:spMk id="2" creationId="{030B7B5A-6488-F339-6D06-DAACBB93497F}"/>
          </ac:spMkLst>
        </pc:spChg>
        <pc:spChg chg="add mod">
          <ac:chgData name="Kristy Corrente" userId="aa4dfd26-59b3-4bc6-9f23-86043cc17795" providerId="ADAL" clId="{348C0A83-2DC3-4278-B6EA-9749F56C8F4A}" dt="2024-03-22T17:28:31.765" v="383" actId="1076"/>
          <ac:spMkLst>
            <pc:docMk/>
            <pc:sldMk cId="2497334909" sldId="265"/>
            <ac:spMk id="4" creationId="{61C6056C-17F5-B23E-30A3-56BF68C3F6B4}"/>
          </ac:spMkLst>
        </pc:spChg>
      </pc:sldChg>
      <pc:sldChg chg="addSp modSp mod">
        <pc:chgData name="Kristy Corrente" userId="aa4dfd26-59b3-4bc6-9f23-86043cc17795" providerId="ADAL" clId="{348C0A83-2DC3-4278-B6EA-9749F56C8F4A}" dt="2024-03-22T18:22:28.861" v="1003" actId="20577"/>
        <pc:sldMkLst>
          <pc:docMk/>
          <pc:sldMk cId="697265958" sldId="266"/>
        </pc:sldMkLst>
        <pc:spChg chg="add mod">
          <ac:chgData name="Kristy Corrente" userId="aa4dfd26-59b3-4bc6-9f23-86043cc17795" providerId="ADAL" clId="{348C0A83-2DC3-4278-B6EA-9749F56C8F4A}" dt="2024-03-22T18:22:28.861" v="1003" actId="20577"/>
          <ac:spMkLst>
            <pc:docMk/>
            <pc:sldMk cId="697265958" sldId="266"/>
            <ac:spMk id="2" creationId="{E7C9D58C-99B7-E39E-E802-A4047A234A59}"/>
          </ac:spMkLst>
        </pc:spChg>
      </pc:sldChg>
      <pc:sldChg chg="addSp modSp mod">
        <pc:chgData name="Kristy Corrente" userId="aa4dfd26-59b3-4bc6-9f23-86043cc17795" providerId="ADAL" clId="{348C0A83-2DC3-4278-B6EA-9749F56C8F4A}" dt="2024-03-22T18:37:40.559" v="1466" actId="20577"/>
        <pc:sldMkLst>
          <pc:docMk/>
          <pc:sldMk cId="1052746074" sldId="267"/>
        </pc:sldMkLst>
        <pc:spChg chg="add mod">
          <ac:chgData name="Kristy Corrente" userId="aa4dfd26-59b3-4bc6-9f23-86043cc17795" providerId="ADAL" clId="{348C0A83-2DC3-4278-B6EA-9749F56C8F4A}" dt="2024-03-22T18:37:12.151" v="1451" actId="20577"/>
          <ac:spMkLst>
            <pc:docMk/>
            <pc:sldMk cId="1052746074" sldId="267"/>
            <ac:spMk id="3" creationId="{B7126E80-9996-1F75-C486-3F27BC7CBF74}"/>
          </ac:spMkLst>
        </pc:spChg>
        <pc:spChg chg="add mod">
          <ac:chgData name="Kristy Corrente" userId="aa4dfd26-59b3-4bc6-9f23-86043cc17795" providerId="ADAL" clId="{348C0A83-2DC3-4278-B6EA-9749F56C8F4A}" dt="2024-03-22T18:37:40.559" v="1466" actId="20577"/>
          <ac:spMkLst>
            <pc:docMk/>
            <pc:sldMk cId="1052746074" sldId="267"/>
            <ac:spMk id="4" creationId="{B15880A6-6175-263B-ED31-E816E2C5B09B}"/>
          </ac:spMkLst>
        </pc:spChg>
        <pc:spChg chg="add mod">
          <ac:chgData name="Kristy Corrente" userId="aa4dfd26-59b3-4bc6-9f23-86043cc17795" providerId="ADAL" clId="{348C0A83-2DC3-4278-B6EA-9749F56C8F4A}" dt="2024-03-22T18:37:30.213" v="1455" actId="1076"/>
          <ac:spMkLst>
            <pc:docMk/>
            <pc:sldMk cId="1052746074" sldId="267"/>
            <ac:spMk id="5" creationId="{20E1842F-0334-9B19-99A3-EE6BF1389708}"/>
          </ac:spMkLst>
        </pc:spChg>
        <pc:spChg chg="add mod">
          <ac:chgData name="Kristy Corrente" userId="aa4dfd26-59b3-4bc6-9f23-86043cc17795" providerId="ADAL" clId="{348C0A83-2DC3-4278-B6EA-9749F56C8F4A}" dt="2024-03-22T18:37:25.045" v="1454" actId="1076"/>
          <ac:spMkLst>
            <pc:docMk/>
            <pc:sldMk cId="1052746074" sldId="267"/>
            <ac:spMk id="6" creationId="{736E4AB5-BEC9-EEA8-C95E-BF8F4AD70E2B}"/>
          </ac:spMkLst>
        </pc:spChg>
      </pc:sldChg>
      <pc:sldChg chg="addSp modSp mod">
        <pc:chgData name="Kristy Corrente" userId="aa4dfd26-59b3-4bc6-9f23-86043cc17795" providerId="ADAL" clId="{348C0A83-2DC3-4278-B6EA-9749F56C8F4A}" dt="2024-03-23T21:45:13.309" v="2883" actId="20577"/>
        <pc:sldMkLst>
          <pc:docMk/>
          <pc:sldMk cId="2225721411" sldId="268"/>
        </pc:sldMkLst>
        <pc:spChg chg="add mod">
          <ac:chgData name="Kristy Corrente" userId="aa4dfd26-59b3-4bc6-9f23-86043cc17795" providerId="ADAL" clId="{348C0A83-2DC3-4278-B6EA-9749F56C8F4A}" dt="2024-03-23T21:45:13.309" v="2883" actId="20577"/>
          <ac:spMkLst>
            <pc:docMk/>
            <pc:sldMk cId="2225721411" sldId="268"/>
            <ac:spMk id="2" creationId="{676DC7C6-4AF7-F577-4B1E-505E1784C4D3}"/>
          </ac:spMkLst>
        </pc:spChg>
      </pc:sldChg>
      <pc:sldChg chg="addSp modSp mod">
        <pc:chgData name="Kristy Corrente" userId="aa4dfd26-59b3-4bc6-9f23-86043cc17795" providerId="ADAL" clId="{348C0A83-2DC3-4278-B6EA-9749F56C8F4A}" dt="2024-03-23T21:45:53.212" v="2912" actId="20577"/>
        <pc:sldMkLst>
          <pc:docMk/>
          <pc:sldMk cId="25808709" sldId="269"/>
        </pc:sldMkLst>
        <pc:spChg chg="add mod">
          <ac:chgData name="Kristy Corrente" userId="aa4dfd26-59b3-4bc6-9f23-86043cc17795" providerId="ADAL" clId="{348C0A83-2DC3-4278-B6EA-9749F56C8F4A}" dt="2024-03-23T21:45:53.212" v="2912" actId="20577"/>
          <ac:spMkLst>
            <pc:docMk/>
            <pc:sldMk cId="25808709" sldId="269"/>
            <ac:spMk id="2" creationId="{AA113898-D66A-6DDF-5960-63EC57462208}"/>
          </ac:spMkLst>
        </pc:spChg>
      </pc:sldChg>
      <pc:sldChg chg="addSp new del">
        <pc:chgData name="Kristy Corrente" userId="aa4dfd26-59b3-4bc6-9f23-86043cc17795" providerId="ADAL" clId="{348C0A83-2DC3-4278-B6EA-9749F56C8F4A}" dt="2024-03-22T17:43:47.513" v="819" actId="2696"/>
        <pc:sldMkLst>
          <pc:docMk/>
          <pc:sldMk cId="3013128959" sldId="272"/>
        </pc:sldMkLst>
        <pc:picChg chg="add">
          <ac:chgData name="Kristy Corrente" userId="aa4dfd26-59b3-4bc6-9f23-86043cc17795" providerId="ADAL" clId="{348C0A83-2DC3-4278-B6EA-9749F56C8F4A}" dt="2024-03-22T17:43:03.884" v="815"/>
          <ac:picMkLst>
            <pc:docMk/>
            <pc:sldMk cId="3013128959" sldId="272"/>
            <ac:picMk id="2" creationId="{D82D11B6-5119-3FCE-D311-B54D8CDE6DD1}"/>
          </ac:picMkLst>
        </pc:picChg>
      </pc:sldChg>
      <pc:sldChg chg="addSp delSp modSp add mod ord setBg">
        <pc:chgData name="Kristy Corrente" userId="aa4dfd26-59b3-4bc6-9f23-86043cc17795" providerId="ADAL" clId="{348C0A83-2DC3-4278-B6EA-9749F56C8F4A}" dt="2024-03-25T19:52:05.057" v="3729" actId="20577"/>
        <pc:sldMkLst>
          <pc:docMk/>
          <pc:sldMk cId="316208401" sldId="273"/>
        </pc:sldMkLst>
        <pc:spChg chg="del mod">
          <ac:chgData name="Kristy Corrente" userId="aa4dfd26-59b3-4bc6-9f23-86043cc17795" providerId="ADAL" clId="{348C0A83-2DC3-4278-B6EA-9749F56C8F4A}" dt="2024-03-22T17:46:00.657" v="836"/>
          <ac:spMkLst>
            <pc:docMk/>
            <pc:sldMk cId="316208401" sldId="273"/>
            <ac:spMk id="2" creationId="{E7C9D58C-99B7-E39E-E802-A4047A234A59}"/>
          </ac:spMkLst>
        </pc:spChg>
        <pc:spChg chg="add mod">
          <ac:chgData name="Kristy Corrente" userId="aa4dfd26-59b3-4bc6-9f23-86043cc17795" providerId="ADAL" clId="{348C0A83-2DC3-4278-B6EA-9749F56C8F4A}" dt="2024-03-25T19:52:05.057" v="3729" actId="20577"/>
          <ac:spMkLst>
            <pc:docMk/>
            <pc:sldMk cId="316208401" sldId="273"/>
            <ac:spMk id="5" creationId="{B43E00B5-D754-5347-A089-09D88C78E034}"/>
          </ac:spMkLst>
        </pc:spChg>
        <pc:picChg chg="mod">
          <ac:chgData name="Kristy Corrente" userId="aa4dfd26-59b3-4bc6-9f23-86043cc17795" providerId="ADAL" clId="{348C0A83-2DC3-4278-B6EA-9749F56C8F4A}" dt="2024-03-22T17:45:48.907" v="832" actId="26606"/>
          <ac:picMkLst>
            <pc:docMk/>
            <pc:sldMk cId="316208401" sldId="273"/>
            <ac:picMk id="3" creationId="{A7A68F44-DE02-89B0-3EEC-4BC0E8B566D5}"/>
          </ac:picMkLst>
        </pc:picChg>
        <pc:picChg chg="add mod ord">
          <ac:chgData name="Kristy Corrente" userId="aa4dfd26-59b3-4bc6-9f23-86043cc17795" providerId="ADAL" clId="{348C0A83-2DC3-4278-B6EA-9749F56C8F4A}" dt="2024-03-22T20:36:07.929" v="2387" actId="14100"/>
          <ac:picMkLst>
            <pc:docMk/>
            <pc:sldMk cId="316208401" sldId="273"/>
            <ac:picMk id="4" creationId="{42FBEE6C-24AE-9F1D-50D2-93B73EAC6BF1}"/>
          </ac:picMkLst>
        </pc:picChg>
        <pc:picChg chg="add mod">
          <ac:chgData name="Kristy Corrente" userId="aa4dfd26-59b3-4bc6-9f23-86043cc17795" providerId="ADAL" clId="{348C0A83-2DC3-4278-B6EA-9749F56C8F4A}" dt="2024-03-25T19:46:54.969" v="3687" actId="1076"/>
          <ac:picMkLst>
            <pc:docMk/>
            <pc:sldMk cId="316208401" sldId="273"/>
            <ac:picMk id="6" creationId="{7BC5A252-320A-FE69-4A62-04F336E5DE4F}"/>
          </ac:picMkLst>
        </pc:picChg>
        <pc:picChg chg="add mod">
          <ac:chgData name="Kristy Corrente" userId="aa4dfd26-59b3-4bc6-9f23-86043cc17795" providerId="ADAL" clId="{348C0A83-2DC3-4278-B6EA-9749F56C8F4A}" dt="2024-03-22T20:36:15.025" v="2389" actId="14100"/>
          <ac:picMkLst>
            <pc:docMk/>
            <pc:sldMk cId="316208401" sldId="273"/>
            <ac:picMk id="7" creationId="{6F73CC46-4DA0-4771-024D-9890D8A23EC0}"/>
          </ac:picMkLst>
        </pc:picChg>
      </pc:sldChg>
      <pc:sldChg chg="addSp delSp modSp add mod ord setBg">
        <pc:chgData name="Kristy Corrente" userId="aa4dfd26-59b3-4bc6-9f23-86043cc17795" providerId="ADAL" clId="{348C0A83-2DC3-4278-B6EA-9749F56C8F4A}" dt="2024-03-25T19:33:25.565" v="3586" actId="20577"/>
        <pc:sldMkLst>
          <pc:docMk/>
          <pc:sldMk cId="3306796547" sldId="274"/>
        </pc:sldMkLst>
        <pc:spChg chg="mod">
          <ac:chgData name="Kristy Corrente" userId="aa4dfd26-59b3-4bc6-9f23-86043cc17795" providerId="ADAL" clId="{348C0A83-2DC3-4278-B6EA-9749F56C8F4A}" dt="2024-03-22T20:38:35.803" v="2500" actId="20577"/>
          <ac:spMkLst>
            <pc:docMk/>
            <pc:sldMk cId="3306796547" sldId="274"/>
            <ac:spMk id="3" creationId="{B7126E80-9996-1F75-C486-3F27BC7CBF74}"/>
          </ac:spMkLst>
        </pc:spChg>
        <pc:spChg chg="mod">
          <ac:chgData name="Kristy Corrente" userId="aa4dfd26-59b3-4bc6-9f23-86043cc17795" providerId="ADAL" clId="{348C0A83-2DC3-4278-B6EA-9749F56C8F4A}" dt="2024-03-25T19:33:25.565" v="3586" actId="20577"/>
          <ac:spMkLst>
            <pc:docMk/>
            <pc:sldMk cId="3306796547" sldId="274"/>
            <ac:spMk id="5" creationId="{CC19CFF9-B027-F718-7229-478B170870A9}"/>
          </ac:spMkLst>
        </pc:spChg>
        <pc:spChg chg="add del">
          <ac:chgData name="Kristy Corrente" userId="aa4dfd26-59b3-4bc6-9f23-86043cc17795" providerId="ADAL" clId="{348C0A83-2DC3-4278-B6EA-9749F56C8F4A}" dt="2024-03-22T17:48:13.540" v="844" actId="26606"/>
          <ac:spMkLst>
            <pc:docMk/>
            <pc:sldMk cId="3306796547" sldId="274"/>
            <ac:spMk id="12" creationId="{129F4FEF-3F4E-4042-8E6D-C24E201FB31A}"/>
          </ac:spMkLst>
        </pc:spChg>
        <pc:picChg chg="add mod ord">
          <ac:chgData name="Kristy Corrente" userId="aa4dfd26-59b3-4bc6-9f23-86043cc17795" providerId="ADAL" clId="{348C0A83-2DC3-4278-B6EA-9749F56C8F4A}" dt="2024-03-22T20:38:14.434" v="2454" actId="1076"/>
          <ac:picMkLst>
            <pc:docMk/>
            <pc:sldMk cId="3306796547" sldId="274"/>
            <ac:picMk id="2" creationId="{B3BD097C-38CA-E6D8-ED86-5BE8B5E23483}"/>
          </ac:picMkLst>
        </pc:picChg>
        <pc:picChg chg="mod">
          <ac:chgData name="Kristy Corrente" userId="aa4dfd26-59b3-4bc6-9f23-86043cc17795" providerId="ADAL" clId="{348C0A83-2DC3-4278-B6EA-9749F56C8F4A}" dt="2024-03-22T17:48:13.540" v="844" actId="26606"/>
          <ac:picMkLst>
            <pc:docMk/>
            <pc:sldMk cId="3306796547" sldId="274"/>
            <ac:picMk id="7" creationId="{DC7EC482-F1D0-64A4-E09A-3093AC89FA33}"/>
          </ac:picMkLst>
        </pc:picChg>
      </pc:sldChg>
      <pc:sldChg chg="addSp modSp add mod ord">
        <pc:chgData name="Kristy Corrente" userId="aa4dfd26-59b3-4bc6-9f23-86043cc17795" providerId="ADAL" clId="{348C0A83-2DC3-4278-B6EA-9749F56C8F4A}" dt="2024-03-23T21:50:36.805" v="2951" actId="1076"/>
        <pc:sldMkLst>
          <pc:docMk/>
          <pc:sldMk cId="2562207833" sldId="275"/>
        </pc:sldMkLst>
        <pc:spChg chg="mod">
          <ac:chgData name="Kristy Corrente" userId="aa4dfd26-59b3-4bc6-9f23-86043cc17795" providerId="ADAL" clId="{348C0A83-2DC3-4278-B6EA-9749F56C8F4A}" dt="2024-03-23T21:50:32.579" v="2950" actId="1076"/>
          <ac:spMkLst>
            <pc:docMk/>
            <pc:sldMk cId="2562207833" sldId="275"/>
            <ac:spMk id="2" creationId="{676DC7C6-4AF7-F577-4B1E-505E1784C4D3}"/>
          </ac:spMkLst>
        </pc:spChg>
        <pc:picChg chg="add mod">
          <ac:chgData name="Kristy Corrente" userId="aa4dfd26-59b3-4bc6-9f23-86043cc17795" providerId="ADAL" clId="{348C0A83-2DC3-4278-B6EA-9749F56C8F4A}" dt="2024-03-23T21:50:36.805" v="2951" actId="1076"/>
          <ac:picMkLst>
            <pc:docMk/>
            <pc:sldMk cId="2562207833" sldId="275"/>
            <ac:picMk id="4" creationId="{98FBC3B5-FA11-3886-CF56-8C234718BC06}"/>
          </ac:picMkLst>
        </pc:picChg>
        <pc:picChg chg="add mod">
          <ac:chgData name="Kristy Corrente" userId="aa4dfd26-59b3-4bc6-9f23-86043cc17795" providerId="ADAL" clId="{348C0A83-2DC3-4278-B6EA-9749F56C8F4A}" dt="2024-03-23T21:50:27.288" v="2949" actId="1076"/>
          <ac:picMkLst>
            <pc:docMk/>
            <pc:sldMk cId="2562207833" sldId="275"/>
            <ac:picMk id="5" creationId="{28C694E8-277A-8E2A-F2C5-D98D130235BA}"/>
          </ac:picMkLst>
        </pc:picChg>
        <pc:picChg chg="add mod">
          <ac:chgData name="Kristy Corrente" userId="aa4dfd26-59b3-4bc6-9f23-86043cc17795" providerId="ADAL" clId="{348C0A83-2DC3-4278-B6EA-9749F56C8F4A}" dt="2024-03-23T21:50:24.270" v="2948" actId="1076"/>
          <ac:picMkLst>
            <pc:docMk/>
            <pc:sldMk cId="2562207833" sldId="275"/>
            <ac:picMk id="6" creationId="{B1B24555-6CAF-8D3B-40E8-CB274736F677}"/>
          </ac:picMkLst>
        </pc:picChg>
      </pc:sldChg>
      <pc:sldChg chg="addSp delSp modSp add mod ord">
        <pc:chgData name="Kristy Corrente" userId="aa4dfd26-59b3-4bc6-9f23-86043cc17795" providerId="ADAL" clId="{348C0A83-2DC3-4278-B6EA-9749F56C8F4A}" dt="2024-03-23T21:51:10.353" v="2959"/>
        <pc:sldMkLst>
          <pc:docMk/>
          <pc:sldMk cId="3503021717" sldId="276"/>
        </pc:sldMkLst>
        <pc:spChg chg="del mod">
          <ac:chgData name="Kristy Corrente" userId="aa4dfd26-59b3-4bc6-9f23-86043cc17795" providerId="ADAL" clId="{348C0A83-2DC3-4278-B6EA-9749F56C8F4A}" dt="2024-03-23T21:48:43.803" v="2925" actId="21"/>
          <ac:spMkLst>
            <pc:docMk/>
            <pc:sldMk cId="3503021717" sldId="276"/>
            <ac:spMk id="2" creationId="{AA113898-D66A-6DDF-5960-63EC57462208}"/>
          </ac:spMkLst>
        </pc:spChg>
        <pc:spChg chg="add mod">
          <ac:chgData name="Kristy Corrente" userId="aa4dfd26-59b3-4bc6-9f23-86043cc17795" providerId="ADAL" clId="{348C0A83-2DC3-4278-B6EA-9749F56C8F4A}" dt="2024-03-23T21:51:10.353" v="2959"/>
          <ac:spMkLst>
            <pc:docMk/>
            <pc:sldMk cId="3503021717" sldId="276"/>
            <ac:spMk id="6" creationId="{303816E3-4A10-5E07-3B1B-1424ED54E217}"/>
          </ac:spMkLst>
        </pc:spChg>
        <pc:picChg chg="add del mod">
          <ac:chgData name="Kristy Corrente" userId="aa4dfd26-59b3-4bc6-9f23-86043cc17795" providerId="ADAL" clId="{348C0A83-2DC3-4278-B6EA-9749F56C8F4A}" dt="2024-03-23T21:48:26.322" v="2922" actId="21"/>
          <ac:picMkLst>
            <pc:docMk/>
            <pc:sldMk cId="3503021717" sldId="276"/>
            <ac:picMk id="4" creationId="{BE412110-2CAA-3AFD-0175-BBA3B157BFBA}"/>
          </ac:picMkLst>
        </pc:picChg>
        <pc:picChg chg="add mod">
          <ac:chgData name="Kristy Corrente" userId="aa4dfd26-59b3-4bc6-9f23-86043cc17795" providerId="ADAL" clId="{348C0A83-2DC3-4278-B6EA-9749F56C8F4A}" dt="2024-03-23T21:50:47.320" v="2954" actId="1076"/>
          <ac:picMkLst>
            <pc:docMk/>
            <pc:sldMk cId="3503021717" sldId="276"/>
            <ac:picMk id="5" creationId="{1E163E93-E8B0-D394-2FF9-DA23BEA89AED}"/>
          </ac:picMkLst>
        </pc:picChg>
      </pc:sldChg>
      <pc:sldChg chg="addSp delSp modSp add mod ord">
        <pc:chgData name="Kristy Corrente" userId="aa4dfd26-59b3-4bc6-9f23-86043cc17795" providerId="ADAL" clId="{348C0A83-2DC3-4278-B6EA-9749F56C8F4A}" dt="2024-03-23T21:56:51.154" v="3102" actId="1076"/>
        <pc:sldMkLst>
          <pc:docMk/>
          <pc:sldMk cId="4083686125" sldId="277"/>
        </pc:sldMkLst>
        <pc:spChg chg="del mod">
          <ac:chgData name="Kristy Corrente" userId="aa4dfd26-59b3-4bc6-9f23-86043cc17795" providerId="ADAL" clId="{348C0A83-2DC3-4278-B6EA-9749F56C8F4A}" dt="2024-03-23T21:50:53.482" v="2957"/>
          <ac:spMkLst>
            <pc:docMk/>
            <pc:sldMk cId="4083686125" sldId="277"/>
            <ac:spMk id="5" creationId="{B43E00B5-D754-5347-A089-09D88C78E034}"/>
          </ac:spMkLst>
        </pc:spChg>
        <pc:spChg chg="add mod">
          <ac:chgData name="Kristy Corrente" userId="aa4dfd26-59b3-4bc6-9f23-86043cc17795" providerId="ADAL" clId="{348C0A83-2DC3-4278-B6EA-9749F56C8F4A}" dt="2024-03-23T21:55:33.255" v="3080" actId="20577"/>
          <ac:spMkLst>
            <pc:docMk/>
            <pc:sldMk cId="4083686125" sldId="277"/>
            <ac:spMk id="6" creationId="{2B6396C6-E0FC-9B23-2BF7-2E23C4618863}"/>
          </ac:spMkLst>
        </pc:spChg>
        <pc:spChg chg="add del mod">
          <ac:chgData name="Kristy Corrente" userId="aa4dfd26-59b3-4bc6-9f23-86043cc17795" providerId="ADAL" clId="{348C0A83-2DC3-4278-B6EA-9749F56C8F4A}" dt="2024-03-23T21:56:10.079" v="3091"/>
          <ac:spMkLst>
            <pc:docMk/>
            <pc:sldMk cId="4083686125" sldId="277"/>
            <ac:spMk id="8" creationId="{796CDA82-D9E5-98BC-B97F-F66D450268C9}"/>
          </ac:spMkLst>
        </pc:spChg>
        <pc:spChg chg="add mod">
          <ac:chgData name="Kristy Corrente" userId="aa4dfd26-59b3-4bc6-9f23-86043cc17795" providerId="ADAL" clId="{348C0A83-2DC3-4278-B6EA-9749F56C8F4A}" dt="2024-03-23T21:56:51.154" v="3102" actId="1076"/>
          <ac:spMkLst>
            <pc:docMk/>
            <pc:sldMk cId="4083686125" sldId="277"/>
            <ac:spMk id="9" creationId="{4EBBC51B-6E02-8922-623E-F921AC4BBD32}"/>
          </ac:spMkLst>
        </pc:spChg>
        <pc:picChg chg="add del mod">
          <ac:chgData name="Kristy Corrente" userId="aa4dfd26-59b3-4bc6-9f23-86043cc17795" providerId="ADAL" clId="{348C0A83-2DC3-4278-B6EA-9749F56C8F4A}" dt="2024-03-23T21:50:42.368" v="2952" actId="21"/>
          <ac:picMkLst>
            <pc:docMk/>
            <pc:sldMk cId="4083686125" sldId="277"/>
            <ac:picMk id="2" creationId="{DA8DAA76-95BD-E550-634E-BD38D34B9AD3}"/>
          </ac:picMkLst>
        </pc:picChg>
        <pc:picChg chg="del">
          <ac:chgData name="Kristy Corrente" userId="aa4dfd26-59b3-4bc6-9f23-86043cc17795" providerId="ADAL" clId="{348C0A83-2DC3-4278-B6EA-9749F56C8F4A}" dt="2024-03-22T17:52:27.113" v="860" actId="478"/>
          <ac:picMkLst>
            <pc:docMk/>
            <pc:sldMk cId="4083686125" sldId="277"/>
            <ac:picMk id="4" creationId="{42FBEE6C-24AE-9F1D-50D2-93B73EAC6BF1}"/>
          </ac:picMkLst>
        </pc:picChg>
        <pc:picChg chg="add mod">
          <ac:chgData name="Kristy Corrente" userId="aa4dfd26-59b3-4bc6-9f23-86043cc17795" providerId="ADAL" clId="{348C0A83-2DC3-4278-B6EA-9749F56C8F4A}" dt="2024-03-23T21:55:55.871" v="3086" actId="1076"/>
          <ac:picMkLst>
            <pc:docMk/>
            <pc:sldMk cId="4083686125" sldId="277"/>
            <ac:picMk id="4" creationId="{7559C91A-8E42-FD48-C489-C13B19653927}"/>
          </ac:picMkLst>
        </pc:picChg>
        <pc:picChg chg="add mod">
          <ac:chgData name="Kristy Corrente" userId="aa4dfd26-59b3-4bc6-9f23-86043cc17795" providerId="ADAL" clId="{348C0A83-2DC3-4278-B6EA-9749F56C8F4A}" dt="2024-03-23T21:56:46.808" v="3101" actId="1076"/>
          <ac:picMkLst>
            <pc:docMk/>
            <pc:sldMk cId="4083686125" sldId="277"/>
            <ac:picMk id="7" creationId="{9FC2A6EB-82C7-F754-C750-DD3BA455B212}"/>
          </ac:picMkLst>
        </pc:picChg>
      </pc:sldChg>
      <pc:sldChg chg="addSp delSp modSp add mod ord">
        <pc:chgData name="Kristy Corrente" userId="aa4dfd26-59b3-4bc6-9f23-86043cc17795" providerId="ADAL" clId="{348C0A83-2DC3-4278-B6EA-9749F56C8F4A}" dt="2024-03-25T19:53:19.432" v="3733" actId="20577"/>
        <pc:sldMkLst>
          <pc:docMk/>
          <pc:sldMk cId="1992379862" sldId="278"/>
        </pc:sldMkLst>
        <pc:spChg chg="mod">
          <ac:chgData name="Kristy Corrente" userId="aa4dfd26-59b3-4bc6-9f23-86043cc17795" providerId="ADAL" clId="{348C0A83-2DC3-4278-B6EA-9749F56C8F4A}" dt="2024-03-25T19:53:19.432" v="3733" actId="20577"/>
          <ac:spMkLst>
            <pc:docMk/>
            <pc:sldMk cId="1992379862" sldId="278"/>
            <ac:spMk id="3" creationId="{B7126E80-9996-1F75-C486-3F27BC7CBF74}"/>
          </ac:spMkLst>
        </pc:spChg>
        <pc:spChg chg="add mod">
          <ac:chgData name="Kristy Corrente" userId="aa4dfd26-59b3-4bc6-9f23-86043cc17795" providerId="ADAL" clId="{348C0A83-2DC3-4278-B6EA-9749F56C8F4A}" dt="2024-03-23T22:03:48.756" v="3321" actId="255"/>
          <ac:spMkLst>
            <pc:docMk/>
            <pc:sldMk cId="1992379862" sldId="278"/>
            <ac:spMk id="8" creationId="{DC1D9075-4F49-C96F-C4F7-25C62DDED366}"/>
          </ac:spMkLst>
        </pc:spChg>
        <pc:picChg chg="del">
          <ac:chgData name="Kristy Corrente" userId="aa4dfd26-59b3-4bc6-9f23-86043cc17795" providerId="ADAL" clId="{348C0A83-2DC3-4278-B6EA-9749F56C8F4A}" dt="2024-03-22T17:54:36.550" v="862" actId="478"/>
          <ac:picMkLst>
            <pc:docMk/>
            <pc:sldMk cId="1992379862" sldId="278"/>
            <ac:picMk id="2" creationId="{B3BD097C-38CA-E6D8-ED86-5BE8B5E23483}"/>
          </ac:picMkLst>
        </pc:picChg>
        <pc:picChg chg="add mod">
          <ac:chgData name="Kristy Corrente" userId="aa4dfd26-59b3-4bc6-9f23-86043cc17795" providerId="ADAL" clId="{348C0A83-2DC3-4278-B6EA-9749F56C8F4A}" dt="2024-03-23T21:59:07.069" v="3121" actId="1076"/>
          <ac:picMkLst>
            <pc:docMk/>
            <pc:sldMk cId="1992379862" sldId="278"/>
            <ac:picMk id="2" creationId="{E5CF983D-38AB-50EF-A871-74F7276B4299}"/>
          </ac:picMkLst>
        </pc:picChg>
        <pc:picChg chg="add del mod">
          <ac:chgData name="Kristy Corrente" userId="aa4dfd26-59b3-4bc6-9f23-86043cc17795" providerId="ADAL" clId="{348C0A83-2DC3-4278-B6EA-9749F56C8F4A}" dt="2024-03-23T21:51:25.421" v="2960" actId="21"/>
          <ac:picMkLst>
            <pc:docMk/>
            <pc:sldMk cId="1992379862" sldId="278"/>
            <ac:picMk id="4" creationId="{D9E34A70-EE54-0885-5423-5D393FD98082}"/>
          </ac:picMkLst>
        </pc:picChg>
        <pc:picChg chg="add mod">
          <ac:chgData name="Kristy Corrente" userId="aa4dfd26-59b3-4bc6-9f23-86043cc17795" providerId="ADAL" clId="{348C0A83-2DC3-4278-B6EA-9749F56C8F4A}" dt="2024-03-23T21:59:22.087" v="3125" actId="14100"/>
          <ac:picMkLst>
            <pc:docMk/>
            <pc:sldMk cId="1992379862" sldId="278"/>
            <ac:picMk id="5" creationId="{D5E5178C-A44E-621E-4F23-D1981EEAF7B6}"/>
          </ac:picMkLst>
        </pc:picChg>
        <pc:picChg chg="add del mod">
          <ac:chgData name="Kristy Corrente" userId="aa4dfd26-59b3-4bc6-9f23-86043cc17795" providerId="ADAL" clId="{348C0A83-2DC3-4278-B6EA-9749F56C8F4A}" dt="2024-03-23T22:02:10.277" v="3206" actId="478"/>
          <ac:picMkLst>
            <pc:docMk/>
            <pc:sldMk cId="1992379862" sldId="278"/>
            <ac:picMk id="6" creationId="{1FB7C241-542C-3CDA-7B5A-D04C5158942F}"/>
          </ac:picMkLst>
        </pc:picChg>
      </pc:sldChg>
      <pc:sldChg chg="addSp delSp modSp add mod ord">
        <pc:chgData name="Kristy Corrente" userId="aa4dfd26-59b3-4bc6-9f23-86043cc17795" providerId="ADAL" clId="{348C0A83-2DC3-4278-B6EA-9749F56C8F4A}" dt="2024-03-23T22:20:26.684" v="3564" actId="20577"/>
        <pc:sldMkLst>
          <pc:docMk/>
          <pc:sldMk cId="2490507005" sldId="279"/>
        </pc:sldMkLst>
        <pc:spChg chg="del mod">
          <ac:chgData name="Kristy Corrente" userId="aa4dfd26-59b3-4bc6-9f23-86043cc17795" providerId="ADAL" clId="{348C0A83-2DC3-4278-B6EA-9749F56C8F4A}" dt="2024-03-23T21:56:16.210" v="3094"/>
          <ac:spMkLst>
            <pc:docMk/>
            <pc:sldMk cId="2490507005" sldId="279"/>
            <ac:spMk id="2" creationId="{676DC7C6-4AF7-F577-4B1E-505E1784C4D3}"/>
          </ac:spMkLst>
        </pc:spChg>
        <pc:spChg chg="add mod">
          <ac:chgData name="Kristy Corrente" userId="aa4dfd26-59b3-4bc6-9f23-86043cc17795" providerId="ADAL" clId="{348C0A83-2DC3-4278-B6EA-9749F56C8F4A}" dt="2024-03-23T22:14:08.750" v="3507" actId="20577"/>
          <ac:spMkLst>
            <pc:docMk/>
            <pc:sldMk cId="2490507005" sldId="279"/>
            <ac:spMk id="6" creationId="{A0CDA438-F44C-C9D1-D156-38F61CC81181}"/>
          </ac:spMkLst>
        </pc:spChg>
        <pc:spChg chg="add mod">
          <ac:chgData name="Kristy Corrente" userId="aa4dfd26-59b3-4bc6-9f23-86043cc17795" providerId="ADAL" clId="{348C0A83-2DC3-4278-B6EA-9749F56C8F4A}" dt="2024-03-23T22:13:14.939" v="3383" actId="207"/>
          <ac:spMkLst>
            <pc:docMk/>
            <pc:sldMk cId="2490507005" sldId="279"/>
            <ac:spMk id="7" creationId="{0D0C1100-DE6F-BA1B-551E-A6676EBAD51C}"/>
          </ac:spMkLst>
        </pc:spChg>
        <pc:spChg chg="add mod">
          <ac:chgData name="Kristy Corrente" userId="aa4dfd26-59b3-4bc6-9f23-86043cc17795" providerId="ADAL" clId="{348C0A83-2DC3-4278-B6EA-9749F56C8F4A}" dt="2024-03-23T22:20:26.684" v="3564" actId="20577"/>
          <ac:spMkLst>
            <pc:docMk/>
            <pc:sldMk cId="2490507005" sldId="279"/>
            <ac:spMk id="8" creationId="{227F560D-9000-E363-F900-0C335DC04EF6}"/>
          </ac:spMkLst>
        </pc:spChg>
        <pc:picChg chg="del">
          <ac:chgData name="Kristy Corrente" userId="aa4dfd26-59b3-4bc6-9f23-86043cc17795" providerId="ADAL" clId="{348C0A83-2DC3-4278-B6EA-9749F56C8F4A}" dt="2024-03-22T17:55:59.982" v="871" actId="478"/>
          <ac:picMkLst>
            <pc:docMk/>
            <pc:sldMk cId="2490507005" sldId="279"/>
            <ac:picMk id="4" creationId="{98FBC3B5-FA11-3886-CF56-8C234718BC06}"/>
          </ac:picMkLst>
        </pc:picChg>
        <pc:picChg chg="add mod">
          <ac:chgData name="Kristy Corrente" userId="aa4dfd26-59b3-4bc6-9f23-86043cc17795" providerId="ADAL" clId="{348C0A83-2DC3-4278-B6EA-9749F56C8F4A}" dt="2024-03-23T21:59:39.312" v="3128" actId="1076"/>
          <ac:picMkLst>
            <pc:docMk/>
            <pc:sldMk cId="2490507005" sldId="279"/>
            <ac:picMk id="4" creationId="{EBCF2B51-3D93-5787-F0BE-6BE4628EB6B7}"/>
          </ac:picMkLst>
        </pc:picChg>
        <pc:picChg chg="add del mod">
          <ac:chgData name="Kristy Corrente" userId="aa4dfd26-59b3-4bc6-9f23-86043cc17795" providerId="ADAL" clId="{348C0A83-2DC3-4278-B6EA-9749F56C8F4A}" dt="2024-03-23T21:55:41.672" v="3081" actId="21"/>
          <ac:picMkLst>
            <pc:docMk/>
            <pc:sldMk cId="2490507005" sldId="279"/>
            <ac:picMk id="5" creationId="{4C10EC54-012C-A1B5-7FB2-55887E13159F}"/>
          </ac:picMkLst>
        </pc:picChg>
      </pc:sldChg>
      <pc:sldChg chg="addSp delSp modSp add mod ord modAnim">
        <pc:chgData name="Kristy Corrente" userId="aa4dfd26-59b3-4bc6-9f23-86043cc17795" providerId="ADAL" clId="{348C0A83-2DC3-4278-B6EA-9749F56C8F4A}" dt="2024-03-27T11:02:18.850" v="3936"/>
        <pc:sldMkLst>
          <pc:docMk/>
          <pc:sldMk cId="683866230" sldId="280"/>
        </pc:sldMkLst>
        <pc:spChg chg="mod">
          <ac:chgData name="Kristy Corrente" userId="aa4dfd26-59b3-4bc6-9f23-86043cc17795" providerId="ADAL" clId="{348C0A83-2DC3-4278-B6EA-9749F56C8F4A}" dt="2024-03-25T19:53:51.140" v="3734" actId="14100"/>
          <ac:spMkLst>
            <pc:docMk/>
            <pc:sldMk cId="683866230" sldId="280"/>
            <ac:spMk id="3" creationId="{B7126E80-9996-1F75-C486-3F27BC7CBF74}"/>
          </ac:spMkLst>
        </pc:spChg>
        <pc:spChg chg="add mod">
          <ac:chgData name="Kristy Corrente" userId="aa4dfd26-59b3-4bc6-9f23-86043cc17795" providerId="ADAL" clId="{348C0A83-2DC3-4278-B6EA-9749F56C8F4A}" dt="2024-03-23T22:12:39.946" v="3379" actId="1076"/>
          <ac:spMkLst>
            <pc:docMk/>
            <pc:sldMk cId="683866230" sldId="280"/>
            <ac:spMk id="8" creationId="{092853CA-B1A3-2205-EB03-FC5F8C4F741F}"/>
          </ac:spMkLst>
        </pc:spChg>
        <pc:picChg chg="del">
          <ac:chgData name="Kristy Corrente" userId="aa4dfd26-59b3-4bc6-9f23-86043cc17795" providerId="ADAL" clId="{348C0A83-2DC3-4278-B6EA-9749F56C8F4A}" dt="2024-03-22T17:56:36.407" v="874" actId="478"/>
          <ac:picMkLst>
            <pc:docMk/>
            <pc:sldMk cId="683866230" sldId="280"/>
            <ac:picMk id="2" creationId="{B3BD097C-38CA-E6D8-ED86-5BE8B5E23483}"/>
          </ac:picMkLst>
        </pc:picChg>
        <pc:picChg chg="add del mod">
          <ac:chgData name="Kristy Corrente" userId="aa4dfd26-59b3-4bc6-9f23-86043cc17795" providerId="ADAL" clId="{348C0A83-2DC3-4278-B6EA-9749F56C8F4A}" dt="2024-03-22T17:57:25.433" v="882" actId="21"/>
          <ac:picMkLst>
            <pc:docMk/>
            <pc:sldMk cId="683866230" sldId="280"/>
            <ac:picMk id="4" creationId="{DAABADEF-7431-CDDC-A184-1329B19806E7}"/>
          </ac:picMkLst>
        </pc:picChg>
        <pc:picChg chg="add mod">
          <ac:chgData name="Kristy Corrente" userId="aa4dfd26-59b3-4bc6-9f23-86043cc17795" providerId="ADAL" clId="{348C0A83-2DC3-4278-B6EA-9749F56C8F4A}" dt="2024-03-23T22:12:37.104" v="3378" actId="14100"/>
          <ac:picMkLst>
            <pc:docMk/>
            <pc:sldMk cId="683866230" sldId="280"/>
            <ac:picMk id="5" creationId="{0A9460EE-520E-2779-E5EA-FE405410B890}"/>
          </ac:picMkLst>
        </pc:picChg>
      </pc:sldChg>
      <pc:sldChg chg="addSp delSp modSp add del mod ord">
        <pc:chgData name="Kristy Corrente" userId="aa4dfd26-59b3-4bc6-9f23-86043cc17795" providerId="ADAL" clId="{348C0A83-2DC3-4278-B6EA-9749F56C8F4A}" dt="2024-03-23T22:12:10.446" v="3375" actId="2696"/>
        <pc:sldMkLst>
          <pc:docMk/>
          <pc:sldMk cId="3337084039" sldId="281"/>
        </pc:sldMkLst>
        <pc:spChg chg="del mod">
          <ac:chgData name="Kristy Corrente" userId="aa4dfd26-59b3-4bc6-9f23-86043cc17795" providerId="ADAL" clId="{348C0A83-2DC3-4278-B6EA-9749F56C8F4A}" dt="2024-03-23T21:57:10.162" v="3108"/>
          <ac:spMkLst>
            <pc:docMk/>
            <pc:sldMk cId="3337084039" sldId="281"/>
            <ac:spMk id="2" creationId="{AA113898-D66A-6DDF-5960-63EC57462208}"/>
          </ac:spMkLst>
        </pc:spChg>
        <pc:picChg chg="del">
          <ac:chgData name="Kristy Corrente" userId="aa4dfd26-59b3-4bc6-9f23-86043cc17795" providerId="ADAL" clId="{348C0A83-2DC3-4278-B6EA-9749F56C8F4A}" dt="2024-03-22T17:57:22.110" v="881" actId="478"/>
          <ac:picMkLst>
            <pc:docMk/>
            <pc:sldMk cId="3337084039" sldId="281"/>
            <ac:picMk id="4" creationId="{BE412110-2CAA-3AFD-0175-BBA3B157BFBA}"/>
          </ac:picMkLst>
        </pc:picChg>
        <pc:picChg chg="add del mod">
          <ac:chgData name="Kristy Corrente" userId="aa4dfd26-59b3-4bc6-9f23-86043cc17795" providerId="ADAL" clId="{348C0A83-2DC3-4278-B6EA-9749F56C8F4A}" dt="2024-03-22T17:57:51.357" v="885" actId="478"/>
          <ac:picMkLst>
            <pc:docMk/>
            <pc:sldMk cId="3337084039" sldId="281"/>
            <ac:picMk id="5" creationId="{13AE9945-3984-5B99-76E2-C623841BFDC1}"/>
          </ac:picMkLst>
        </pc:picChg>
        <pc:picChg chg="add del mod">
          <ac:chgData name="Kristy Corrente" userId="aa4dfd26-59b3-4bc6-9f23-86043cc17795" providerId="ADAL" clId="{348C0A83-2DC3-4278-B6EA-9749F56C8F4A}" dt="2024-03-22T20:29:45.333" v="2244" actId="478"/>
          <ac:picMkLst>
            <pc:docMk/>
            <pc:sldMk cId="3337084039" sldId="281"/>
            <ac:picMk id="6" creationId="{C5C67938-C868-D90E-9321-000AD1868E29}"/>
          </ac:picMkLst>
        </pc:picChg>
        <pc:picChg chg="add del mod">
          <ac:chgData name="Kristy Corrente" userId="aa4dfd26-59b3-4bc6-9f23-86043cc17795" providerId="ADAL" clId="{348C0A83-2DC3-4278-B6EA-9749F56C8F4A}" dt="2024-03-23T21:56:56.828" v="3103" actId="21"/>
          <ac:picMkLst>
            <pc:docMk/>
            <pc:sldMk cId="3337084039" sldId="281"/>
            <ac:picMk id="7" creationId="{2049D33D-409B-F12A-5278-6172330A875D}"/>
          </ac:picMkLst>
        </pc:picChg>
      </pc:sldChg>
      <pc:sldChg chg="addSp delSp modSp add del mod ord">
        <pc:chgData name="Kristy Corrente" userId="aa4dfd26-59b3-4bc6-9f23-86043cc17795" providerId="ADAL" clId="{348C0A83-2DC3-4278-B6EA-9749F56C8F4A}" dt="2024-03-23T22:12:28.949" v="3377" actId="2696"/>
        <pc:sldMkLst>
          <pc:docMk/>
          <pc:sldMk cId="269396428" sldId="282"/>
        </pc:sldMkLst>
        <pc:spChg chg="del mod">
          <ac:chgData name="Kristy Corrente" userId="aa4dfd26-59b3-4bc6-9f23-86043cc17795" providerId="ADAL" clId="{348C0A83-2DC3-4278-B6EA-9749F56C8F4A}" dt="2024-03-23T21:59:50.853" v="3131"/>
          <ac:spMkLst>
            <pc:docMk/>
            <pc:sldMk cId="269396428" sldId="282"/>
            <ac:spMk id="5" creationId="{B43E00B5-D754-5347-A089-09D88C78E034}"/>
          </ac:spMkLst>
        </pc:spChg>
        <pc:picChg chg="del">
          <ac:chgData name="Kristy Corrente" userId="aa4dfd26-59b3-4bc6-9f23-86043cc17795" providerId="ADAL" clId="{348C0A83-2DC3-4278-B6EA-9749F56C8F4A}" dt="2024-03-22T17:58:50.173" v="891" actId="478"/>
          <ac:picMkLst>
            <pc:docMk/>
            <pc:sldMk cId="269396428" sldId="282"/>
            <ac:picMk id="2" creationId="{DA8DAA76-95BD-E550-634E-BD38D34B9AD3}"/>
          </ac:picMkLst>
        </pc:picChg>
        <pc:picChg chg="add del mod">
          <ac:chgData name="Kristy Corrente" userId="aa4dfd26-59b3-4bc6-9f23-86043cc17795" providerId="ADAL" clId="{348C0A83-2DC3-4278-B6EA-9749F56C8F4A}" dt="2024-03-23T21:59:34.374" v="3126" actId="21"/>
          <ac:picMkLst>
            <pc:docMk/>
            <pc:sldMk cId="269396428" sldId="282"/>
            <ac:picMk id="4" creationId="{45C34F1C-26C6-F1E5-402C-55C8B21033C3}"/>
          </ac:picMkLst>
        </pc:picChg>
      </pc:sldChg>
      <pc:sldChg chg="delSp add del mod">
        <pc:chgData name="Kristy Corrente" userId="aa4dfd26-59b3-4bc6-9f23-86043cc17795" providerId="ADAL" clId="{348C0A83-2DC3-4278-B6EA-9749F56C8F4A}" dt="2024-03-23T22:12:16.101" v="3376" actId="2696"/>
        <pc:sldMkLst>
          <pc:docMk/>
          <pc:sldMk cId="128380429" sldId="296"/>
        </pc:sldMkLst>
        <pc:picChg chg="del">
          <ac:chgData name="Kristy Corrente" userId="aa4dfd26-59b3-4bc6-9f23-86043cc17795" providerId="ADAL" clId="{348C0A83-2DC3-4278-B6EA-9749F56C8F4A}" dt="2024-03-23T21:59:12.744" v="3122" actId="21"/>
          <ac:picMkLst>
            <pc:docMk/>
            <pc:sldMk cId="128380429" sldId="296"/>
            <ac:picMk id="6" creationId="{C5C67938-C868-D90E-9321-000AD1868E29}"/>
          </ac:picMkLst>
        </pc:picChg>
      </pc:sldChg>
      <pc:sldChg chg="modSp mod">
        <pc:chgData name="Kristy Corrente" userId="aa4dfd26-59b3-4bc6-9f23-86043cc17795" providerId="ADAL" clId="{348C0A83-2DC3-4278-B6EA-9749F56C8F4A}" dt="2024-03-25T19:50:56.313" v="3711" actId="20577"/>
        <pc:sldMkLst>
          <pc:docMk/>
          <pc:sldMk cId="2897019032" sldId="296"/>
        </pc:sldMkLst>
        <pc:spChg chg="mod">
          <ac:chgData name="Kristy Corrente" userId="aa4dfd26-59b3-4bc6-9f23-86043cc17795" providerId="ADAL" clId="{348C0A83-2DC3-4278-B6EA-9749F56C8F4A}" dt="2024-03-25T19:50:56.313" v="3711" actId="20577"/>
          <ac:spMkLst>
            <pc:docMk/>
            <pc:sldMk cId="2897019032" sldId="296"/>
            <ac:spMk id="3" creationId="{B7126E80-9996-1F75-C486-3F27BC7CBF74}"/>
          </ac:spMkLst>
        </pc:spChg>
      </pc:sldChg>
      <pc:sldChg chg="modSp mod">
        <pc:chgData name="Kristy Corrente" userId="aa4dfd26-59b3-4bc6-9f23-86043cc17795" providerId="ADAL" clId="{348C0A83-2DC3-4278-B6EA-9749F56C8F4A}" dt="2024-03-25T19:52:49.416" v="3731" actId="20577"/>
        <pc:sldMkLst>
          <pc:docMk/>
          <pc:sldMk cId="325343645" sldId="298"/>
        </pc:sldMkLst>
        <pc:spChg chg="mod">
          <ac:chgData name="Kristy Corrente" userId="aa4dfd26-59b3-4bc6-9f23-86043cc17795" providerId="ADAL" clId="{348C0A83-2DC3-4278-B6EA-9749F56C8F4A}" dt="2024-03-25T19:52:49.416" v="3731" actId="20577"/>
          <ac:spMkLst>
            <pc:docMk/>
            <pc:sldMk cId="325343645" sldId="298"/>
            <ac:spMk id="6" creationId="{5A8CA619-EC29-DCAC-C050-01506D387E24}"/>
          </ac:spMkLst>
        </pc:spChg>
      </pc:sldChg>
      <pc:sldChg chg="addSp delSp modSp mod">
        <pc:chgData name="Kristy Corrente" userId="aa4dfd26-59b3-4bc6-9f23-86043cc17795" providerId="ADAL" clId="{348C0A83-2DC3-4278-B6EA-9749F56C8F4A}" dt="2024-03-27T03:30:44.292" v="3928" actId="1076"/>
        <pc:sldMkLst>
          <pc:docMk/>
          <pc:sldMk cId="3552668738" sldId="303"/>
        </pc:sldMkLst>
        <pc:spChg chg="del">
          <ac:chgData name="Kristy Corrente" userId="aa4dfd26-59b3-4bc6-9f23-86043cc17795" providerId="ADAL" clId="{348C0A83-2DC3-4278-B6EA-9749F56C8F4A}" dt="2024-03-27T03:26:43.350" v="3738" actId="478"/>
          <ac:spMkLst>
            <pc:docMk/>
            <pc:sldMk cId="3552668738" sldId="303"/>
            <ac:spMk id="10" creationId="{57DBBC4E-6903-5BC2-65EB-34F090334400}"/>
          </ac:spMkLst>
        </pc:spChg>
        <pc:spChg chg="mod">
          <ac:chgData name="Kristy Corrente" userId="aa4dfd26-59b3-4bc6-9f23-86043cc17795" providerId="ADAL" clId="{348C0A83-2DC3-4278-B6EA-9749F56C8F4A}" dt="2024-03-27T03:30:44.292" v="3928" actId="1076"/>
          <ac:spMkLst>
            <pc:docMk/>
            <pc:sldMk cId="3552668738" sldId="303"/>
            <ac:spMk id="11" creationId="{FB188399-FE37-B8B0-CD2C-2B2D5D3D664E}"/>
          </ac:spMkLst>
        </pc:spChg>
        <pc:picChg chg="add mod">
          <ac:chgData name="Kristy Corrente" userId="aa4dfd26-59b3-4bc6-9f23-86043cc17795" providerId="ADAL" clId="{348C0A83-2DC3-4278-B6EA-9749F56C8F4A}" dt="2024-03-27T03:30:38.608" v="3927" actId="1076"/>
          <ac:picMkLst>
            <pc:docMk/>
            <pc:sldMk cId="3552668738" sldId="303"/>
            <ac:picMk id="4" creationId="{4DAF29CD-EF85-DFC5-8AAB-ABDCA5141A69}"/>
          </ac:picMkLst>
        </pc:picChg>
      </pc:sldChg>
      <pc:sldChg chg="delSp modSp add mod">
        <pc:chgData name="Kristy Corrente" userId="aa4dfd26-59b3-4bc6-9f23-86043cc17795" providerId="ADAL" clId="{348C0A83-2DC3-4278-B6EA-9749F56C8F4A}" dt="2024-03-27T03:31:15.849" v="3934" actId="1076"/>
        <pc:sldMkLst>
          <pc:docMk/>
          <pc:sldMk cId="3113218839" sldId="308"/>
        </pc:sldMkLst>
        <pc:spChg chg="del">
          <ac:chgData name="Kristy Corrente" userId="aa4dfd26-59b3-4bc6-9f23-86043cc17795" providerId="ADAL" clId="{348C0A83-2DC3-4278-B6EA-9749F56C8F4A}" dt="2024-03-27T03:30:53.604" v="3929" actId="478"/>
          <ac:spMkLst>
            <pc:docMk/>
            <pc:sldMk cId="3113218839" sldId="308"/>
            <ac:spMk id="8" creationId="{46ED9462-648D-DC51-A0BA-62F7150F8647}"/>
          </ac:spMkLst>
        </pc:spChg>
        <pc:spChg chg="mod">
          <ac:chgData name="Kristy Corrente" userId="aa4dfd26-59b3-4bc6-9f23-86043cc17795" providerId="ADAL" clId="{348C0A83-2DC3-4278-B6EA-9749F56C8F4A}" dt="2024-03-27T03:31:00.587" v="3931" actId="1076"/>
          <ac:spMkLst>
            <pc:docMk/>
            <pc:sldMk cId="3113218839" sldId="308"/>
            <ac:spMk id="10" creationId="{57DBBC4E-6903-5BC2-65EB-34F090334400}"/>
          </ac:spMkLst>
        </pc:spChg>
        <pc:spChg chg="mod">
          <ac:chgData name="Kristy Corrente" userId="aa4dfd26-59b3-4bc6-9f23-86043cc17795" providerId="ADAL" clId="{348C0A83-2DC3-4278-B6EA-9749F56C8F4A}" dt="2024-03-27T03:31:15.849" v="3934" actId="1076"/>
          <ac:spMkLst>
            <pc:docMk/>
            <pc:sldMk cId="3113218839" sldId="308"/>
            <ac:spMk id="11" creationId="{FB188399-FE37-B8B0-CD2C-2B2D5D3D664E}"/>
          </ac:spMkLst>
        </pc:spChg>
        <pc:picChg chg="mod">
          <ac:chgData name="Kristy Corrente" userId="aa4dfd26-59b3-4bc6-9f23-86043cc17795" providerId="ADAL" clId="{348C0A83-2DC3-4278-B6EA-9749F56C8F4A}" dt="2024-03-27T03:31:04.910" v="3933" actId="1076"/>
          <ac:picMkLst>
            <pc:docMk/>
            <pc:sldMk cId="3113218839" sldId="308"/>
            <ac:picMk id="3" creationId="{A7A68F44-DE02-89B0-3EEC-4BC0E8B566D5}"/>
          </ac:picMkLst>
        </pc:picChg>
        <pc:picChg chg="del">
          <ac:chgData name="Kristy Corrente" userId="aa4dfd26-59b3-4bc6-9f23-86043cc17795" providerId="ADAL" clId="{348C0A83-2DC3-4278-B6EA-9749F56C8F4A}" dt="2024-03-27T03:30:55.401" v="3930" actId="478"/>
          <ac:picMkLst>
            <pc:docMk/>
            <pc:sldMk cId="3113218839" sldId="308"/>
            <ac:picMk id="5" creationId="{967B85DD-84BA-30A7-3D63-53C7E16D9D8D}"/>
          </ac:picMkLst>
        </pc:picChg>
      </pc:sldChg>
    </pc:docChg>
  </pc:docChgLst>
  <pc:docChgLst>
    <pc:chgData name="Muhammad Masood" userId="S::mmasood@capa-acam.ca::2f72f3c8-69b6-42a4-91c8-aa4e54fa38b8" providerId="AD" clId="Web-{6A5A0533-0667-76AE-7533-69F32F5D1161}"/>
    <pc:docChg chg="modSld">
      <pc:chgData name="Muhammad Masood" userId="S::mmasood@capa-acam.ca::2f72f3c8-69b6-42a4-91c8-aa4e54fa38b8" providerId="AD" clId="Web-{6A5A0533-0667-76AE-7533-69F32F5D1161}" dt="2024-04-24T21:48:47.914" v="294" actId="20577"/>
      <pc:docMkLst>
        <pc:docMk/>
      </pc:docMkLst>
      <pc:sldChg chg="addSp delSp modSp">
        <pc:chgData name="Muhammad Masood" userId="S::mmasood@capa-acam.ca::2f72f3c8-69b6-42a4-91c8-aa4e54fa38b8" providerId="AD" clId="Web-{6A5A0533-0667-76AE-7533-69F32F5D1161}" dt="2024-04-24T21:29:11.321" v="67" actId="14100"/>
        <pc:sldMkLst>
          <pc:docMk/>
          <pc:sldMk cId="2560779028" sldId="307"/>
        </pc:sldMkLst>
        <pc:picChg chg="mod">
          <ac:chgData name="Muhammad Masood" userId="S::mmasood@capa-acam.ca::2f72f3c8-69b6-42a4-91c8-aa4e54fa38b8" providerId="AD" clId="Web-{6A5A0533-0667-76AE-7533-69F32F5D1161}" dt="2024-04-24T21:25:56.772" v="57" actId="1076"/>
          <ac:picMkLst>
            <pc:docMk/>
            <pc:sldMk cId="2560779028" sldId="307"/>
            <ac:picMk id="3" creationId="{A7A68F44-DE02-89B0-3EEC-4BC0E8B566D5}"/>
          </ac:picMkLst>
        </pc:picChg>
        <pc:picChg chg="add mod modCrop">
          <ac:chgData name="Muhammad Masood" userId="S::mmasood@capa-acam.ca::2f72f3c8-69b6-42a4-91c8-aa4e54fa38b8" providerId="AD" clId="Web-{6A5A0533-0667-76AE-7533-69F32F5D1161}" dt="2024-04-24T21:18:51.735" v="32" actId="1076"/>
          <ac:picMkLst>
            <pc:docMk/>
            <pc:sldMk cId="2560779028" sldId="307"/>
            <ac:picMk id="4" creationId="{BD5D0A9F-49FA-BD80-5742-124B10E7B978}"/>
          </ac:picMkLst>
        </pc:picChg>
        <pc:picChg chg="add mod modCrop">
          <ac:chgData name="Muhammad Masood" userId="S::mmasood@capa-acam.ca::2f72f3c8-69b6-42a4-91c8-aa4e54fa38b8" providerId="AD" clId="Web-{6A5A0533-0667-76AE-7533-69F32F5D1161}" dt="2024-04-24T21:18:46.516" v="31" actId="1076"/>
          <ac:picMkLst>
            <pc:docMk/>
            <pc:sldMk cId="2560779028" sldId="307"/>
            <ac:picMk id="6" creationId="{BD988084-C1E3-9B4A-CBC3-D33CF7A65967}"/>
          </ac:picMkLst>
        </pc:picChg>
        <pc:picChg chg="add mod">
          <ac:chgData name="Muhammad Masood" userId="S::mmasood@capa-acam.ca::2f72f3c8-69b6-42a4-91c8-aa4e54fa38b8" providerId="AD" clId="Web-{6A5A0533-0667-76AE-7533-69F32F5D1161}" dt="2024-04-24T21:05:12.585" v="15" actId="14100"/>
          <ac:picMkLst>
            <pc:docMk/>
            <pc:sldMk cId="2560779028" sldId="307"/>
            <ac:picMk id="8" creationId="{AA057473-AFE3-24F1-1767-D17F3D3747BA}"/>
          </ac:picMkLst>
        </pc:picChg>
        <pc:picChg chg="add mod">
          <ac:chgData name="Muhammad Masood" userId="S::mmasood@capa-acam.ca::2f72f3c8-69b6-42a4-91c8-aa4e54fa38b8" providerId="AD" clId="Web-{6A5A0533-0667-76AE-7533-69F32F5D1161}" dt="2024-04-24T21:26:49.210" v="62" actId="14100"/>
          <ac:picMkLst>
            <pc:docMk/>
            <pc:sldMk cId="2560779028" sldId="307"/>
            <ac:picMk id="10" creationId="{123D73A4-E469-B73E-E334-B12EB0FC9735}"/>
          </ac:picMkLst>
        </pc:picChg>
        <pc:picChg chg="add mod">
          <ac:chgData name="Muhammad Masood" userId="S::mmasood@capa-acam.ca::2f72f3c8-69b6-42a4-91c8-aa4e54fa38b8" providerId="AD" clId="Web-{6A5A0533-0667-76AE-7533-69F32F5D1161}" dt="2024-04-24T21:26:23.569" v="59" actId="14100"/>
          <ac:picMkLst>
            <pc:docMk/>
            <pc:sldMk cId="2560779028" sldId="307"/>
            <ac:picMk id="11" creationId="{FD344FF8-CEFD-E3E5-24D7-2C985DC95505}"/>
          </ac:picMkLst>
        </pc:picChg>
        <pc:picChg chg="add del mod">
          <ac:chgData name="Muhammad Masood" userId="S::mmasood@capa-acam.ca::2f72f3c8-69b6-42a4-91c8-aa4e54fa38b8" providerId="AD" clId="Web-{6A5A0533-0667-76AE-7533-69F32F5D1161}" dt="2024-04-24T21:25:35.537" v="52"/>
          <ac:picMkLst>
            <pc:docMk/>
            <pc:sldMk cId="2560779028" sldId="307"/>
            <ac:picMk id="12" creationId="{7E2A5B1C-F8D4-D7CB-CA58-1B6F6FD1BD40}"/>
          </ac:picMkLst>
        </pc:picChg>
        <pc:picChg chg="add mod">
          <ac:chgData name="Muhammad Masood" userId="S::mmasood@capa-acam.ca::2f72f3c8-69b6-42a4-91c8-aa4e54fa38b8" providerId="AD" clId="Web-{6A5A0533-0667-76AE-7533-69F32F5D1161}" dt="2024-04-24T21:29:11.321" v="67" actId="14100"/>
          <ac:picMkLst>
            <pc:docMk/>
            <pc:sldMk cId="2560779028" sldId="307"/>
            <ac:picMk id="13" creationId="{A4CF83CA-B800-B5FC-280E-2C3C30DB3128}"/>
          </ac:picMkLst>
        </pc:picChg>
      </pc:sldChg>
      <pc:sldChg chg="addSp modSp">
        <pc:chgData name="Muhammad Masood" userId="S::mmasood@capa-acam.ca::2f72f3c8-69b6-42a4-91c8-aa4e54fa38b8" providerId="AD" clId="Web-{6A5A0533-0667-76AE-7533-69F32F5D1161}" dt="2024-04-24T21:48:47.914" v="294" actId="20577"/>
        <pc:sldMkLst>
          <pc:docMk/>
          <pc:sldMk cId="3268594749" sldId="308"/>
        </pc:sldMkLst>
        <pc:spChg chg="add mod">
          <ac:chgData name="Muhammad Masood" userId="S::mmasood@capa-acam.ca::2f72f3c8-69b6-42a4-91c8-aa4e54fa38b8" providerId="AD" clId="Web-{6A5A0533-0667-76AE-7533-69F32F5D1161}" dt="2024-04-24T21:46:48.225" v="258" actId="20577"/>
          <ac:spMkLst>
            <pc:docMk/>
            <pc:sldMk cId="3268594749" sldId="308"/>
            <ac:spMk id="5" creationId="{217BE203-824A-047A-076B-5C17C6861F7C}"/>
          </ac:spMkLst>
        </pc:spChg>
        <pc:spChg chg="add mod">
          <ac:chgData name="Muhammad Masood" userId="S::mmasood@capa-acam.ca::2f72f3c8-69b6-42a4-91c8-aa4e54fa38b8" providerId="AD" clId="Web-{6A5A0533-0667-76AE-7533-69F32F5D1161}" dt="2024-04-24T21:47:56.882" v="279" actId="20577"/>
          <ac:spMkLst>
            <pc:docMk/>
            <pc:sldMk cId="3268594749" sldId="308"/>
            <ac:spMk id="6" creationId="{E02D5AD3-B4D6-EB17-5786-0F241D961DD3}"/>
          </ac:spMkLst>
        </pc:spChg>
        <pc:spChg chg="add mod">
          <ac:chgData name="Muhammad Masood" userId="S::mmasood@capa-acam.ca::2f72f3c8-69b6-42a4-91c8-aa4e54fa38b8" providerId="AD" clId="Web-{6A5A0533-0667-76AE-7533-69F32F5D1161}" dt="2024-04-24T21:48:47.914" v="294" actId="20577"/>
          <ac:spMkLst>
            <pc:docMk/>
            <pc:sldMk cId="3268594749" sldId="308"/>
            <ac:spMk id="8" creationId="{2782B837-DADE-2872-484A-3E38B7FEDFD2}"/>
          </ac:spMkLst>
        </pc:spChg>
        <pc:spChg chg="add mod">
          <ac:chgData name="Muhammad Masood" userId="S::mmasood@capa-acam.ca::2f72f3c8-69b6-42a4-91c8-aa4e54fa38b8" providerId="AD" clId="Web-{6A5A0533-0667-76AE-7533-69F32F5D1161}" dt="2024-04-24T21:47:09.209" v="264" actId="20577"/>
          <ac:spMkLst>
            <pc:docMk/>
            <pc:sldMk cId="3268594749" sldId="308"/>
            <ac:spMk id="9" creationId="{FB0FF488-752B-E53F-BC0C-B9C4B82AC8EE}"/>
          </ac:spMkLst>
        </pc:spChg>
        <pc:spChg chg="add mod">
          <ac:chgData name="Muhammad Masood" userId="S::mmasood@capa-acam.ca::2f72f3c8-69b6-42a4-91c8-aa4e54fa38b8" providerId="AD" clId="Web-{6A5A0533-0667-76AE-7533-69F32F5D1161}" dt="2024-04-24T21:48:12.195" v="280" actId="1076"/>
          <ac:spMkLst>
            <pc:docMk/>
            <pc:sldMk cId="3268594749" sldId="308"/>
            <ac:spMk id="10" creationId="{61ED65D3-3B7F-10B0-152D-D5B7FCB7A85E}"/>
          </ac:spMkLst>
        </pc:spChg>
        <pc:picChg chg="add mod ord modCrop">
          <ac:chgData name="Muhammad Masood" userId="S::mmasood@capa-acam.ca::2f72f3c8-69b6-42a4-91c8-aa4e54fa38b8" providerId="AD" clId="Web-{6A5A0533-0667-76AE-7533-69F32F5D1161}" dt="2024-04-24T21:44:15.520" v="213" actId="1076"/>
          <ac:picMkLst>
            <pc:docMk/>
            <pc:sldMk cId="3268594749" sldId="308"/>
            <ac:picMk id="3" creationId="{D7B00984-3712-CB3B-9411-3152EBA1A5FE}"/>
          </ac:picMkLst>
        </pc:picChg>
        <pc:picChg chg="add mod modCrop">
          <ac:chgData name="Muhammad Masood" userId="S::mmasood@capa-acam.ca::2f72f3c8-69b6-42a4-91c8-aa4e54fa38b8" providerId="AD" clId="Web-{6A5A0533-0667-76AE-7533-69F32F5D1161}" dt="2024-04-24T21:46:20.849" v="247"/>
          <ac:picMkLst>
            <pc:docMk/>
            <pc:sldMk cId="3268594749" sldId="308"/>
            <ac:picMk id="4" creationId="{8B3B281C-02B2-3420-AB24-AE063434B91B}"/>
          </ac:picMkLst>
        </pc:picChg>
        <pc:picChg chg="mod">
          <ac:chgData name="Muhammad Masood" userId="S::mmasood@capa-acam.ca::2f72f3c8-69b6-42a4-91c8-aa4e54fa38b8" providerId="AD" clId="Web-{6A5A0533-0667-76AE-7533-69F32F5D1161}" dt="2024-04-24T21:39:52.641" v="104" actId="14100"/>
          <ac:picMkLst>
            <pc:docMk/>
            <pc:sldMk cId="3268594749" sldId="308"/>
            <ac:picMk id="7" creationId="{DC7EC482-F1D0-64A4-E09A-3093AC89FA33}"/>
          </ac:picMkLst>
        </pc:picChg>
      </pc:sldChg>
    </pc:docChg>
  </pc:docChgLst>
  <pc:docChgLst>
    <pc:chgData name="Kristy Corrente" userId="aa4dfd26-59b3-4bc6-9f23-86043cc17795" providerId="ADAL" clId="{76F72B7C-7BAD-4D08-9E37-50B3036DDECF}"/>
    <pc:docChg chg="undo custSel addSld delSld modSld sldOrd">
      <pc:chgData name="Kristy Corrente" userId="aa4dfd26-59b3-4bc6-9f23-86043cc17795" providerId="ADAL" clId="{76F72B7C-7BAD-4D08-9E37-50B3036DDECF}" dt="2024-04-24T22:18:12.764" v="3126" actId="1076"/>
      <pc:docMkLst>
        <pc:docMk/>
      </pc:docMkLst>
      <pc:sldChg chg="addSp delSp modSp mod">
        <pc:chgData name="Kristy Corrente" userId="aa4dfd26-59b3-4bc6-9f23-86043cc17795" providerId="ADAL" clId="{76F72B7C-7BAD-4D08-9E37-50B3036DDECF}" dt="2024-04-24T22:15:22.016" v="3113" actId="121"/>
        <pc:sldMkLst>
          <pc:docMk/>
          <pc:sldMk cId="3667676362" sldId="264"/>
        </pc:sldMkLst>
        <pc:spChg chg="del mod">
          <ac:chgData name="Kristy Corrente" userId="aa4dfd26-59b3-4bc6-9f23-86043cc17795" providerId="ADAL" clId="{76F72B7C-7BAD-4D08-9E37-50B3036DDECF}" dt="2024-04-23T18:36:47.996" v="174" actId="478"/>
          <ac:spMkLst>
            <pc:docMk/>
            <pc:sldMk cId="3667676362" sldId="264"/>
            <ac:spMk id="2" creationId="{5C7C4E59-33E3-FF9C-555F-4DD98634665E}"/>
          </ac:spMkLst>
        </pc:spChg>
        <pc:spChg chg="add mod">
          <ac:chgData name="Kristy Corrente" userId="aa4dfd26-59b3-4bc6-9f23-86043cc17795" providerId="ADAL" clId="{76F72B7C-7BAD-4D08-9E37-50B3036DDECF}" dt="2024-04-24T15:39:37.637" v="342" actId="1076"/>
          <ac:spMkLst>
            <pc:docMk/>
            <pc:sldMk cId="3667676362" sldId="264"/>
            <ac:spMk id="2" creationId="{790A82CE-0BE2-9D43-1D04-8F0C7BB8813A}"/>
          </ac:spMkLst>
        </pc:spChg>
        <pc:spChg chg="mod">
          <ac:chgData name="Kristy Corrente" userId="aa4dfd26-59b3-4bc6-9f23-86043cc17795" providerId="ADAL" clId="{76F72B7C-7BAD-4D08-9E37-50B3036DDECF}" dt="2024-04-24T22:15:22.016" v="3113" actId="121"/>
          <ac:spMkLst>
            <pc:docMk/>
            <pc:sldMk cId="3667676362" sldId="264"/>
            <ac:spMk id="3" creationId="{3D757090-D9BC-9D36-00C5-EEA8E64E68F5}"/>
          </ac:spMkLst>
        </pc:spChg>
        <pc:picChg chg="mod">
          <ac:chgData name="Kristy Corrente" userId="aa4dfd26-59b3-4bc6-9f23-86043cc17795" providerId="ADAL" clId="{76F72B7C-7BAD-4D08-9E37-50B3036DDECF}" dt="2024-04-24T15:39:32.334" v="341" actId="1076"/>
          <ac:picMkLst>
            <pc:docMk/>
            <pc:sldMk cId="3667676362" sldId="264"/>
            <ac:picMk id="5" creationId="{4009B689-EFD7-84A6-FF21-1A9C4CAF1CD9}"/>
          </ac:picMkLst>
        </pc:picChg>
      </pc:sldChg>
      <pc:sldChg chg="del">
        <pc:chgData name="Kristy Corrente" userId="aa4dfd26-59b3-4bc6-9f23-86043cc17795" providerId="ADAL" clId="{76F72B7C-7BAD-4D08-9E37-50B3036DDECF}" dt="2024-04-23T18:29:34.809" v="1" actId="2696"/>
        <pc:sldMkLst>
          <pc:docMk/>
          <pc:sldMk cId="2497334909" sldId="265"/>
        </pc:sldMkLst>
      </pc:sldChg>
      <pc:sldChg chg="addSp delSp modSp mod ord">
        <pc:chgData name="Kristy Corrente" userId="aa4dfd26-59b3-4bc6-9f23-86043cc17795" providerId="ADAL" clId="{76F72B7C-7BAD-4D08-9E37-50B3036DDECF}" dt="2024-04-24T20:13:54.625" v="2599" actId="1076"/>
        <pc:sldMkLst>
          <pc:docMk/>
          <pc:sldMk cId="1052746074" sldId="267"/>
        </pc:sldMkLst>
        <pc:spChg chg="mod">
          <ac:chgData name="Kristy Corrente" userId="aa4dfd26-59b3-4bc6-9f23-86043cc17795" providerId="ADAL" clId="{76F72B7C-7BAD-4D08-9E37-50B3036DDECF}" dt="2024-04-24T19:34:26.861" v="1489" actId="1076"/>
          <ac:spMkLst>
            <pc:docMk/>
            <pc:sldMk cId="1052746074" sldId="267"/>
            <ac:spMk id="2" creationId="{343E475E-1ACB-56D0-16F1-08522591E256}"/>
          </ac:spMkLst>
        </pc:spChg>
        <pc:spChg chg="mod">
          <ac:chgData name="Kristy Corrente" userId="aa4dfd26-59b3-4bc6-9f23-86043cc17795" providerId="ADAL" clId="{76F72B7C-7BAD-4D08-9E37-50B3036DDECF}" dt="2024-04-24T20:13:08.903" v="2591" actId="113"/>
          <ac:spMkLst>
            <pc:docMk/>
            <pc:sldMk cId="1052746074" sldId="267"/>
            <ac:spMk id="3" creationId="{B7126E80-9996-1F75-C486-3F27BC7CBF74}"/>
          </ac:spMkLst>
        </pc:spChg>
        <pc:spChg chg="del mod">
          <ac:chgData name="Kristy Corrente" userId="aa4dfd26-59b3-4bc6-9f23-86043cc17795" providerId="ADAL" clId="{76F72B7C-7BAD-4D08-9E37-50B3036DDECF}" dt="2024-04-24T19:32:41.811" v="1457" actId="478"/>
          <ac:spMkLst>
            <pc:docMk/>
            <pc:sldMk cId="1052746074" sldId="267"/>
            <ac:spMk id="4" creationId="{B15880A6-6175-263B-ED31-E816E2C5B09B}"/>
          </ac:spMkLst>
        </pc:spChg>
        <pc:spChg chg="del mod">
          <ac:chgData name="Kristy Corrente" userId="aa4dfd26-59b3-4bc6-9f23-86043cc17795" providerId="ADAL" clId="{76F72B7C-7BAD-4D08-9E37-50B3036DDECF}" dt="2024-04-24T19:32:57.322" v="1459" actId="478"/>
          <ac:spMkLst>
            <pc:docMk/>
            <pc:sldMk cId="1052746074" sldId="267"/>
            <ac:spMk id="5" creationId="{20E1842F-0334-9B19-99A3-EE6BF1389708}"/>
          </ac:spMkLst>
        </pc:spChg>
        <pc:spChg chg="del">
          <ac:chgData name="Kristy Corrente" userId="aa4dfd26-59b3-4bc6-9f23-86043cc17795" providerId="ADAL" clId="{76F72B7C-7BAD-4D08-9E37-50B3036DDECF}" dt="2024-04-24T16:11:47.457" v="940" actId="478"/>
          <ac:spMkLst>
            <pc:docMk/>
            <pc:sldMk cId="1052746074" sldId="267"/>
            <ac:spMk id="6" creationId="{736E4AB5-BEC9-EEA8-C95E-BF8F4AD70E2B}"/>
          </ac:spMkLst>
        </pc:spChg>
        <pc:graphicFrameChg chg="add del mod">
          <ac:chgData name="Kristy Corrente" userId="aa4dfd26-59b3-4bc6-9f23-86043cc17795" providerId="ADAL" clId="{76F72B7C-7BAD-4D08-9E37-50B3036DDECF}" dt="2024-04-24T20:06:07.192" v="2485" actId="478"/>
          <ac:graphicFrameMkLst>
            <pc:docMk/>
            <pc:sldMk cId="1052746074" sldId="267"/>
            <ac:graphicFrameMk id="22" creationId="{F31A8341-6DAC-C1F4-F036-2C623120C4C9}"/>
          </ac:graphicFrameMkLst>
        </pc:graphicFrameChg>
        <pc:graphicFrameChg chg="add del mod">
          <ac:chgData name="Kristy Corrente" userId="aa4dfd26-59b3-4bc6-9f23-86043cc17795" providerId="ADAL" clId="{76F72B7C-7BAD-4D08-9E37-50B3036DDECF}" dt="2024-04-24T20:06:05.847" v="2484" actId="478"/>
          <ac:graphicFrameMkLst>
            <pc:docMk/>
            <pc:sldMk cId="1052746074" sldId="267"/>
            <ac:graphicFrameMk id="23" creationId="{045366AB-5D33-04BC-6500-2B28FE972AA3}"/>
          </ac:graphicFrameMkLst>
        </pc:graphicFrameChg>
        <pc:picChg chg="add mod">
          <ac:chgData name="Kristy Corrente" userId="aa4dfd26-59b3-4bc6-9f23-86043cc17795" providerId="ADAL" clId="{76F72B7C-7BAD-4D08-9E37-50B3036DDECF}" dt="2024-04-24T16:09:49.459" v="924" actId="1076"/>
          <ac:picMkLst>
            <pc:docMk/>
            <pc:sldMk cId="1052746074" sldId="267"/>
            <ac:picMk id="8" creationId="{F501A8B5-EF5F-2079-6ADA-1FFC8900E98A}"/>
          </ac:picMkLst>
        </pc:picChg>
        <pc:picChg chg="del">
          <ac:chgData name="Kristy Corrente" userId="aa4dfd26-59b3-4bc6-9f23-86043cc17795" providerId="ADAL" clId="{76F72B7C-7BAD-4D08-9E37-50B3036DDECF}" dt="2024-04-24T16:09:34.889" v="921" actId="478"/>
          <ac:picMkLst>
            <pc:docMk/>
            <pc:sldMk cId="1052746074" sldId="267"/>
            <ac:picMk id="9" creationId="{DECB39B7-B4A5-C8E4-EE0C-9F8DB7EB02A6}"/>
          </ac:picMkLst>
        </pc:picChg>
        <pc:picChg chg="add del mod">
          <ac:chgData name="Kristy Corrente" userId="aa4dfd26-59b3-4bc6-9f23-86043cc17795" providerId="ADAL" clId="{76F72B7C-7BAD-4D08-9E37-50B3036DDECF}" dt="2024-04-24T19:58:28.093" v="2439" actId="478"/>
          <ac:picMkLst>
            <pc:docMk/>
            <pc:sldMk cId="1052746074" sldId="267"/>
            <ac:picMk id="10" creationId="{DD65B343-739E-B501-49DC-AD1B8DB4CD0B}"/>
          </ac:picMkLst>
        </pc:picChg>
        <pc:picChg chg="add mod">
          <ac:chgData name="Kristy Corrente" userId="aa4dfd26-59b3-4bc6-9f23-86043cc17795" providerId="ADAL" clId="{76F72B7C-7BAD-4D08-9E37-50B3036DDECF}" dt="2024-04-24T19:59:44.043" v="2444" actId="1076"/>
          <ac:picMkLst>
            <pc:docMk/>
            <pc:sldMk cId="1052746074" sldId="267"/>
            <ac:picMk id="11" creationId="{68A496AE-F7FE-58E7-B56C-4676F120FC06}"/>
          </ac:picMkLst>
        </pc:picChg>
        <pc:picChg chg="add del mod">
          <ac:chgData name="Kristy Corrente" userId="aa4dfd26-59b3-4bc6-9f23-86043cc17795" providerId="ADAL" clId="{76F72B7C-7BAD-4D08-9E37-50B3036DDECF}" dt="2024-04-24T20:04:09.192" v="2470" actId="478"/>
          <ac:picMkLst>
            <pc:docMk/>
            <pc:sldMk cId="1052746074" sldId="267"/>
            <ac:picMk id="12" creationId="{4BFD188A-39DB-1E51-6320-191A877CC837}"/>
          </ac:picMkLst>
        </pc:picChg>
        <pc:picChg chg="add">
          <ac:chgData name="Kristy Corrente" userId="aa4dfd26-59b3-4bc6-9f23-86043cc17795" providerId="ADAL" clId="{76F72B7C-7BAD-4D08-9E37-50B3036DDECF}" dt="2024-04-24T20:00:57.897" v="2449"/>
          <ac:picMkLst>
            <pc:docMk/>
            <pc:sldMk cId="1052746074" sldId="267"/>
            <ac:picMk id="13" creationId="{1386577A-4937-1DE9-0CA0-89D0C7482488}"/>
          </ac:picMkLst>
        </pc:picChg>
        <pc:picChg chg="add mod">
          <ac:chgData name="Kristy Corrente" userId="aa4dfd26-59b3-4bc6-9f23-86043cc17795" providerId="ADAL" clId="{76F72B7C-7BAD-4D08-9E37-50B3036DDECF}" dt="2024-04-24T20:13:54.625" v="2599" actId="1076"/>
          <ac:picMkLst>
            <pc:docMk/>
            <pc:sldMk cId="1052746074" sldId="267"/>
            <ac:picMk id="15" creationId="{981EC384-B48D-E95F-CAAF-8AE0DD859607}"/>
          </ac:picMkLst>
        </pc:picChg>
        <pc:picChg chg="add del mod">
          <ac:chgData name="Kristy Corrente" userId="aa4dfd26-59b3-4bc6-9f23-86043cc17795" providerId="ADAL" clId="{76F72B7C-7BAD-4D08-9E37-50B3036DDECF}" dt="2024-04-24T20:03:10.005" v="2461" actId="478"/>
          <ac:picMkLst>
            <pc:docMk/>
            <pc:sldMk cId="1052746074" sldId="267"/>
            <ac:picMk id="17" creationId="{D704E7B0-302B-24E9-A3B8-15A59F722965}"/>
          </ac:picMkLst>
        </pc:picChg>
        <pc:picChg chg="add mod">
          <ac:chgData name="Kristy Corrente" userId="aa4dfd26-59b3-4bc6-9f23-86043cc17795" providerId="ADAL" clId="{76F72B7C-7BAD-4D08-9E37-50B3036DDECF}" dt="2024-04-24T20:13:37.690" v="2596" actId="1076"/>
          <ac:picMkLst>
            <pc:docMk/>
            <pc:sldMk cId="1052746074" sldId="267"/>
            <ac:picMk id="19" creationId="{8CB4432E-F154-F563-0B01-8598AAFC7D13}"/>
          </ac:picMkLst>
        </pc:picChg>
        <pc:picChg chg="add mod">
          <ac:chgData name="Kristy Corrente" userId="aa4dfd26-59b3-4bc6-9f23-86043cc17795" providerId="ADAL" clId="{76F72B7C-7BAD-4D08-9E37-50B3036DDECF}" dt="2024-04-24T20:11:08.892" v="2550" actId="1076"/>
          <ac:picMkLst>
            <pc:docMk/>
            <pc:sldMk cId="1052746074" sldId="267"/>
            <ac:picMk id="21" creationId="{23A6E914-9B32-97C9-8494-38A388D8A9B2}"/>
          </ac:picMkLst>
        </pc:picChg>
        <pc:picChg chg="add mod">
          <ac:chgData name="Kristy Corrente" userId="aa4dfd26-59b3-4bc6-9f23-86043cc17795" providerId="ADAL" clId="{76F72B7C-7BAD-4D08-9E37-50B3036DDECF}" dt="2024-04-24T20:13:39.404" v="2597" actId="1076"/>
          <ac:picMkLst>
            <pc:docMk/>
            <pc:sldMk cId="1052746074" sldId="267"/>
            <ac:picMk id="24" creationId="{FC39A5E1-3F45-C7B2-FF0C-4320C998BBC7}"/>
          </ac:picMkLst>
        </pc:picChg>
      </pc:sldChg>
      <pc:sldChg chg="addSp delSp modSp mod">
        <pc:chgData name="Kristy Corrente" userId="aa4dfd26-59b3-4bc6-9f23-86043cc17795" providerId="ADAL" clId="{76F72B7C-7BAD-4D08-9E37-50B3036DDECF}" dt="2024-04-24T22:18:12.764" v="3126" actId="1076"/>
        <pc:sldMkLst>
          <pc:docMk/>
          <pc:sldMk cId="4191506381" sldId="271"/>
        </pc:sldMkLst>
        <pc:spChg chg="add mod">
          <ac:chgData name="Kristy Corrente" userId="aa4dfd26-59b3-4bc6-9f23-86043cc17795" providerId="ADAL" clId="{76F72B7C-7BAD-4D08-9E37-50B3036DDECF}" dt="2024-04-24T22:17:56.500" v="3124"/>
          <ac:spMkLst>
            <pc:docMk/>
            <pc:sldMk cId="4191506381" sldId="271"/>
            <ac:spMk id="2" creationId="{915F09A4-2641-6E91-25FE-D418BAFEB890}"/>
          </ac:spMkLst>
        </pc:spChg>
        <pc:spChg chg="mod">
          <ac:chgData name="Kristy Corrente" userId="aa4dfd26-59b3-4bc6-9f23-86043cc17795" providerId="ADAL" clId="{76F72B7C-7BAD-4D08-9E37-50B3036DDECF}" dt="2024-04-24T22:13:26.798" v="3092" actId="1076"/>
          <ac:spMkLst>
            <pc:docMk/>
            <pc:sldMk cId="4191506381" sldId="271"/>
            <ac:spMk id="4" creationId="{BB9143F1-B281-FC87-D4B8-2F32CF3F9AF7}"/>
          </ac:spMkLst>
        </pc:spChg>
        <pc:spChg chg="add mod">
          <ac:chgData name="Kristy Corrente" userId="aa4dfd26-59b3-4bc6-9f23-86043cc17795" providerId="ADAL" clId="{76F72B7C-7BAD-4D08-9E37-50B3036DDECF}" dt="2024-04-24T22:11:58.216" v="3078" actId="1076"/>
          <ac:spMkLst>
            <pc:docMk/>
            <pc:sldMk cId="4191506381" sldId="271"/>
            <ac:spMk id="6" creationId="{E2DBE709-759B-B330-D769-3227D18D3BBA}"/>
          </ac:spMkLst>
        </pc:spChg>
        <pc:picChg chg="add mod">
          <ac:chgData name="Kristy Corrente" userId="aa4dfd26-59b3-4bc6-9f23-86043cc17795" providerId="ADAL" clId="{76F72B7C-7BAD-4D08-9E37-50B3036DDECF}" dt="2024-04-24T22:14:51.334" v="3107" actId="1076"/>
          <ac:picMkLst>
            <pc:docMk/>
            <pc:sldMk cId="4191506381" sldId="271"/>
            <ac:picMk id="5" creationId="{599265EC-D335-87B9-87D6-820A25E61C91}"/>
          </ac:picMkLst>
        </pc:picChg>
        <pc:picChg chg="add del mod">
          <ac:chgData name="Kristy Corrente" userId="aa4dfd26-59b3-4bc6-9f23-86043cc17795" providerId="ADAL" clId="{76F72B7C-7BAD-4D08-9E37-50B3036DDECF}" dt="2024-04-24T22:14:03.932" v="3093" actId="478"/>
          <ac:picMkLst>
            <pc:docMk/>
            <pc:sldMk cId="4191506381" sldId="271"/>
            <ac:picMk id="7" creationId="{747E2E7B-7375-69B9-2806-57FBC3E841A7}"/>
          </ac:picMkLst>
        </pc:picChg>
        <pc:picChg chg="add mod">
          <ac:chgData name="Kristy Corrente" userId="aa4dfd26-59b3-4bc6-9f23-86043cc17795" providerId="ADAL" clId="{76F72B7C-7BAD-4D08-9E37-50B3036DDECF}" dt="2024-04-24T22:18:12.764" v="3126" actId="1076"/>
          <ac:picMkLst>
            <pc:docMk/>
            <pc:sldMk cId="4191506381" sldId="271"/>
            <ac:picMk id="1026" creationId="{5D8D45C7-11AA-B7D9-5AA3-44571AE47C59}"/>
          </ac:picMkLst>
        </pc:picChg>
      </pc:sldChg>
      <pc:sldChg chg="delSp modSp mod">
        <pc:chgData name="Kristy Corrente" userId="aa4dfd26-59b3-4bc6-9f23-86043cc17795" providerId="ADAL" clId="{76F72B7C-7BAD-4D08-9E37-50B3036DDECF}" dt="2024-04-24T20:33:08.854" v="2676" actId="20577"/>
        <pc:sldMkLst>
          <pc:docMk/>
          <pc:sldMk cId="316208401" sldId="273"/>
        </pc:sldMkLst>
        <pc:spChg chg="mod">
          <ac:chgData name="Kristy Corrente" userId="aa4dfd26-59b3-4bc6-9f23-86043cc17795" providerId="ADAL" clId="{76F72B7C-7BAD-4D08-9E37-50B3036DDECF}" dt="2024-04-24T19:08:22.121" v="1235" actId="20577"/>
          <ac:spMkLst>
            <pc:docMk/>
            <pc:sldMk cId="316208401" sldId="273"/>
            <ac:spMk id="2" creationId="{3400F446-8281-7CD8-AF60-84F108D04D62}"/>
          </ac:spMkLst>
        </pc:spChg>
        <pc:spChg chg="mod">
          <ac:chgData name="Kristy Corrente" userId="aa4dfd26-59b3-4bc6-9f23-86043cc17795" providerId="ADAL" clId="{76F72B7C-7BAD-4D08-9E37-50B3036DDECF}" dt="2024-04-24T20:33:08.854" v="2676" actId="20577"/>
          <ac:spMkLst>
            <pc:docMk/>
            <pc:sldMk cId="316208401" sldId="273"/>
            <ac:spMk id="5" creationId="{B43E00B5-D754-5347-A089-09D88C78E034}"/>
          </ac:spMkLst>
        </pc:spChg>
        <pc:picChg chg="del">
          <ac:chgData name="Kristy Corrente" userId="aa4dfd26-59b3-4bc6-9f23-86043cc17795" providerId="ADAL" clId="{76F72B7C-7BAD-4D08-9E37-50B3036DDECF}" dt="2024-04-23T18:37:12.052" v="179" actId="478"/>
          <ac:picMkLst>
            <pc:docMk/>
            <pc:sldMk cId="316208401" sldId="273"/>
            <ac:picMk id="4" creationId="{42FBEE6C-24AE-9F1D-50D2-93B73EAC6BF1}"/>
          </ac:picMkLst>
        </pc:picChg>
        <pc:picChg chg="mod">
          <ac:chgData name="Kristy Corrente" userId="aa4dfd26-59b3-4bc6-9f23-86043cc17795" providerId="ADAL" clId="{76F72B7C-7BAD-4D08-9E37-50B3036DDECF}" dt="2024-04-24T19:27:33.191" v="1366" actId="1076"/>
          <ac:picMkLst>
            <pc:docMk/>
            <pc:sldMk cId="316208401" sldId="273"/>
            <ac:picMk id="6" creationId="{7BC5A252-320A-FE69-4A62-04F336E5DE4F}"/>
          </ac:picMkLst>
        </pc:picChg>
        <pc:picChg chg="del">
          <ac:chgData name="Kristy Corrente" userId="aa4dfd26-59b3-4bc6-9f23-86043cc17795" providerId="ADAL" clId="{76F72B7C-7BAD-4D08-9E37-50B3036DDECF}" dt="2024-04-23T18:37:12.637" v="180" actId="478"/>
          <ac:picMkLst>
            <pc:docMk/>
            <pc:sldMk cId="316208401" sldId="273"/>
            <ac:picMk id="7" creationId="{6F73CC46-4DA0-4771-024D-9890D8A23EC0}"/>
          </ac:picMkLst>
        </pc:picChg>
      </pc:sldChg>
      <pc:sldChg chg="del">
        <pc:chgData name="Kristy Corrente" userId="aa4dfd26-59b3-4bc6-9f23-86043cc17795" providerId="ADAL" clId="{76F72B7C-7BAD-4D08-9E37-50B3036DDECF}" dt="2024-04-23T18:38:59.183" v="242" actId="2696"/>
        <pc:sldMkLst>
          <pc:docMk/>
          <pc:sldMk cId="3306796547" sldId="274"/>
        </pc:sldMkLst>
      </pc:sldChg>
      <pc:sldChg chg="del">
        <pc:chgData name="Kristy Corrente" userId="aa4dfd26-59b3-4bc6-9f23-86043cc17795" providerId="ADAL" clId="{76F72B7C-7BAD-4D08-9E37-50B3036DDECF}" dt="2024-04-24T15:45:40.552" v="445" actId="2696"/>
        <pc:sldMkLst>
          <pc:docMk/>
          <pc:sldMk cId="4083686125" sldId="277"/>
        </pc:sldMkLst>
      </pc:sldChg>
      <pc:sldChg chg="del">
        <pc:chgData name="Kristy Corrente" userId="aa4dfd26-59b3-4bc6-9f23-86043cc17795" providerId="ADAL" clId="{76F72B7C-7BAD-4D08-9E37-50B3036DDECF}" dt="2024-04-24T15:47:43.309" v="487" actId="2696"/>
        <pc:sldMkLst>
          <pc:docMk/>
          <pc:sldMk cId="1992379862" sldId="278"/>
        </pc:sldMkLst>
      </pc:sldChg>
      <pc:sldChg chg="del">
        <pc:chgData name="Kristy Corrente" userId="aa4dfd26-59b3-4bc6-9f23-86043cc17795" providerId="ADAL" clId="{76F72B7C-7BAD-4D08-9E37-50B3036DDECF}" dt="2024-04-23T18:33:28.001" v="166" actId="2696"/>
        <pc:sldMkLst>
          <pc:docMk/>
          <pc:sldMk cId="683866230" sldId="280"/>
        </pc:sldMkLst>
      </pc:sldChg>
      <pc:sldChg chg="del">
        <pc:chgData name="Kristy Corrente" userId="aa4dfd26-59b3-4bc6-9f23-86043cc17795" providerId="ADAL" clId="{76F72B7C-7BAD-4D08-9E37-50B3036DDECF}" dt="2024-04-23T18:29:25.653" v="0" actId="2696"/>
        <pc:sldMkLst>
          <pc:docMk/>
          <pc:sldMk cId="3108701486" sldId="283"/>
        </pc:sldMkLst>
      </pc:sldChg>
      <pc:sldChg chg="del">
        <pc:chgData name="Kristy Corrente" userId="aa4dfd26-59b3-4bc6-9f23-86043cc17795" providerId="ADAL" clId="{76F72B7C-7BAD-4D08-9E37-50B3036DDECF}" dt="2024-04-23T18:29:25.653" v="0" actId="2696"/>
        <pc:sldMkLst>
          <pc:docMk/>
          <pc:sldMk cId="61233443" sldId="284"/>
        </pc:sldMkLst>
      </pc:sldChg>
      <pc:sldChg chg="del">
        <pc:chgData name="Kristy Corrente" userId="aa4dfd26-59b3-4bc6-9f23-86043cc17795" providerId="ADAL" clId="{76F72B7C-7BAD-4D08-9E37-50B3036DDECF}" dt="2024-04-23T18:29:25.653" v="0" actId="2696"/>
        <pc:sldMkLst>
          <pc:docMk/>
          <pc:sldMk cId="2654908186" sldId="285"/>
        </pc:sldMkLst>
      </pc:sldChg>
      <pc:sldChg chg="del">
        <pc:chgData name="Kristy Corrente" userId="aa4dfd26-59b3-4bc6-9f23-86043cc17795" providerId="ADAL" clId="{76F72B7C-7BAD-4D08-9E37-50B3036DDECF}" dt="2024-04-23T18:29:25.653" v="0" actId="2696"/>
        <pc:sldMkLst>
          <pc:docMk/>
          <pc:sldMk cId="221511147" sldId="286"/>
        </pc:sldMkLst>
      </pc:sldChg>
      <pc:sldChg chg="del">
        <pc:chgData name="Kristy Corrente" userId="aa4dfd26-59b3-4bc6-9f23-86043cc17795" providerId="ADAL" clId="{76F72B7C-7BAD-4D08-9E37-50B3036DDECF}" dt="2024-04-23T18:29:25.653" v="0" actId="2696"/>
        <pc:sldMkLst>
          <pc:docMk/>
          <pc:sldMk cId="2234461617" sldId="287"/>
        </pc:sldMkLst>
      </pc:sldChg>
      <pc:sldChg chg="del">
        <pc:chgData name="Kristy Corrente" userId="aa4dfd26-59b3-4bc6-9f23-86043cc17795" providerId="ADAL" clId="{76F72B7C-7BAD-4D08-9E37-50B3036DDECF}" dt="2024-04-23T18:29:25.653" v="0" actId="2696"/>
        <pc:sldMkLst>
          <pc:docMk/>
          <pc:sldMk cId="30601406" sldId="288"/>
        </pc:sldMkLst>
      </pc:sldChg>
      <pc:sldChg chg="del">
        <pc:chgData name="Kristy Corrente" userId="aa4dfd26-59b3-4bc6-9f23-86043cc17795" providerId="ADAL" clId="{76F72B7C-7BAD-4D08-9E37-50B3036DDECF}" dt="2024-04-23T18:29:25.653" v="0" actId="2696"/>
        <pc:sldMkLst>
          <pc:docMk/>
          <pc:sldMk cId="1075395066" sldId="289"/>
        </pc:sldMkLst>
      </pc:sldChg>
      <pc:sldChg chg="del">
        <pc:chgData name="Kristy Corrente" userId="aa4dfd26-59b3-4bc6-9f23-86043cc17795" providerId="ADAL" clId="{76F72B7C-7BAD-4D08-9E37-50B3036DDECF}" dt="2024-04-23T18:29:25.653" v="0" actId="2696"/>
        <pc:sldMkLst>
          <pc:docMk/>
          <pc:sldMk cId="258058586" sldId="290"/>
        </pc:sldMkLst>
      </pc:sldChg>
      <pc:sldChg chg="del">
        <pc:chgData name="Kristy Corrente" userId="aa4dfd26-59b3-4bc6-9f23-86043cc17795" providerId="ADAL" clId="{76F72B7C-7BAD-4D08-9E37-50B3036DDECF}" dt="2024-04-23T18:29:25.653" v="0" actId="2696"/>
        <pc:sldMkLst>
          <pc:docMk/>
          <pc:sldMk cId="3272602264" sldId="291"/>
        </pc:sldMkLst>
      </pc:sldChg>
      <pc:sldChg chg="del">
        <pc:chgData name="Kristy Corrente" userId="aa4dfd26-59b3-4bc6-9f23-86043cc17795" providerId="ADAL" clId="{76F72B7C-7BAD-4D08-9E37-50B3036DDECF}" dt="2024-04-23T18:29:25.653" v="0" actId="2696"/>
        <pc:sldMkLst>
          <pc:docMk/>
          <pc:sldMk cId="2854032410" sldId="292"/>
        </pc:sldMkLst>
      </pc:sldChg>
      <pc:sldChg chg="del">
        <pc:chgData name="Kristy Corrente" userId="aa4dfd26-59b3-4bc6-9f23-86043cc17795" providerId="ADAL" clId="{76F72B7C-7BAD-4D08-9E37-50B3036DDECF}" dt="2024-04-23T18:29:25.653" v="0" actId="2696"/>
        <pc:sldMkLst>
          <pc:docMk/>
          <pc:sldMk cId="44437701" sldId="293"/>
        </pc:sldMkLst>
      </pc:sldChg>
      <pc:sldChg chg="del">
        <pc:chgData name="Kristy Corrente" userId="aa4dfd26-59b3-4bc6-9f23-86043cc17795" providerId="ADAL" clId="{76F72B7C-7BAD-4D08-9E37-50B3036DDECF}" dt="2024-04-23T18:29:25.653" v="0" actId="2696"/>
        <pc:sldMkLst>
          <pc:docMk/>
          <pc:sldMk cId="376685744" sldId="294"/>
        </pc:sldMkLst>
      </pc:sldChg>
      <pc:sldChg chg="del">
        <pc:chgData name="Kristy Corrente" userId="aa4dfd26-59b3-4bc6-9f23-86043cc17795" providerId="ADAL" clId="{76F72B7C-7BAD-4D08-9E37-50B3036DDECF}" dt="2024-04-23T18:33:35" v="167" actId="2696"/>
        <pc:sldMkLst>
          <pc:docMk/>
          <pc:sldMk cId="1736230557" sldId="295"/>
        </pc:sldMkLst>
      </pc:sldChg>
      <pc:sldChg chg="del">
        <pc:chgData name="Kristy Corrente" userId="aa4dfd26-59b3-4bc6-9f23-86043cc17795" providerId="ADAL" clId="{76F72B7C-7BAD-4D08-9E37-50B3036DDECF}" dt="2024-04-23T18:33:40.511" v="168" actId="2696"/>
        <pc:sldMkLst>
          <pc:docMk/>
          <pc:sldMk cId="2897019032" sldId="296"/>
        </pc:sldMkLst>
      </pc:sldChg>
      <pc:sldChg chg="del">
        <pc:chgData name="Kristy Corrente" userId="aa4dfd26-59b3-4bc6-9f23-86043cc17795" providerId="ADAL" clId="{76F72B7C-7BAD-4D08-9E37-50B3036DDECF}" dt="2024-04-24T15:44:01.927" v="384" actId="2696"/>
        <pc:sldMkLst>
          <pc:docMk/>
          <pc:sldMk cId="957469069" sldId="297"/>
        </pc:sldMkLst>
      </pc:sldChg>
      <pc:sldChg chg="del">
        <pc:chgData name="Kristy Corrente" userId="aa4dfd26-59b3-4bc6-9f23-86043cc17795" providerId="ADAL" clId="{76F72B7C-7BAD-4D08-9E37-50B3036DDECF}" dt="2024-04-24T15:45:08.586" v="439" actId="2696"/>
        <pc:sldMkLst>
          <pc:docMk/>
          <pc:sldMk cId="325343645" sldId="298"/>
        </pc:sldMkLst>
      </pc:sldChg>
      <pc:sldChg chg="del">
        <pc:chgData name="Kristy Corrente" userId="aa4dfd26-59b3-4bc6-9f23-86043cc17795" providerId="ADAL" clId="{76F72B7C-7BAD-4D08-9E37-50B3036DDECF}" dt="2024-04-23T18:33:00.621" v="164" actId="2696"/>
        <pc:sldMkLst>
          <pc:docMk/>
          <pc:sldMk cId="3562745793" sldId="299"/>
        </pc:sldMkLst>
      </pc:sldChg>
      <pc:sldChg chg="del">
        <pc:chgData name="Kristy Corrente" userId="aa4dfd26-59b3-4bc6-9f23-86043cc17795" providerId="ADAL" clId="{76F72B7C-7BAD-4D08-9E37-50B3036DDECF}" dt="2024-04-23T18:35:34.356" v="170" actId="2696"/>
        <pc:sldMkLst>
          <pc:docMk/>
          <pc:sldMk cId="539443913" sldId="300"/>
        </pc:sldMkLst>
      </pc:sldChg>
      <pc:sldChg chg="del">
        <pc:chgData name="Kristy Corrente" userId="aa4dfd26-59b3-4bc6-9f23-86043cc17795" providerId="ADAL" clId="{76F72B7C-7BAD-4D08-9E37-50B3036DDECF}" dt="2024-04-23T18:33:04.077" v="165" actId="2696"/>
        <pc:sldMkLst>
          <pc:docMk/>
          <pc:sldMk cId="394646821" sldId="301"/>
        </pc:sldMkLst>
      </pc:sldChg>
      <pc:sldChg chg="del">
        <pc:chgData name="Kristy Corrente" userId="aa4dfd26-59b3-4bc6-9f23-86043cc17795" providerId="ADAL" clId="{76F72B7C-7BAD-4D08-9E37-50B3036DDECF}" dt="2024-04-23T18:34:17.184" v="169" actId="2696"/>
        <pc:sldMkLst>
          <pc:docMk/>
          <pc:sldMk cId="2277520843" sldId="302"/>
        </pc:sldMkLst>
      </pc:sldChg>
      <pc:sldChg chg="addSp delSp modSp mod">
        <pc:chgData name="Kristy Corrente" userId="aa4dfd26-59b3-4bc6-9f23-86043cc17795" providerId="ADAL" clId="{76F72B7C-7BAD-4D08-9E37-50B3036DDECF}" dt="2024-04-24T15:55:51.454" v="710" actId="1076"/>
        <pc:sldMkLst>
          <pc:docMk/>
          <pc:sldMk cId="3552668738" sldId="303"/>
        </pc:sldMkLst>
        <pc:spChg chg="mod">
          <ac:chgData name="Kristy Corrente" userId="aa4dfd26-59b3-4bc6-9f23-86043cc17795" providerId="ADAL" clId="{76F72B7C-7BAD-4D08-9E37-50B3036DDECF}" dt="2024-04-24T15:55:40.044" v="708" actId="20577"/>
          <ac:spMkLst>
            <pc:docMk/>
            <pc:sldMk cId="3552668738" sldId="303"/>
            <ac:spMk id="2" creationId="{ED1B01E9-EE50-6D2C-B64F-B368BCCC948A}"/>
          </ac:spMkLst>
        </pc:spChg>
        <pc:spChg chg="mod">
          <ac:chgData name="Kristy Corrente" userId="aa4dfd26-59b3-4bc6-9f23-86043cc17795" providerId="ADAL" clId="{76F72B7C-7BAD-4D08-9E37-50B3036DDECF}" dt="2024-04-24T15:55:45.814" v="709" actId="1076"/>
          <ac:spMkLst>
            <pc:docMk/>
            <pc:sldMk cId="3552668738" sldId="303"/>
            <ac:spMk id="8" creationId="{46ED9462-648D-DC51-A0BA-62F7150F8647}"/>
          </ac:spMkLst>
        </pc:spChg>
        <pc:spChg chg="del">
          <ac:chgData name="Kristy Corrente" userId="aa4dfd26-59b3-4bc6-9f23-86043cc17795" providerId="ADAL" clId="{76F72B7C-7BAD-4D08-9E37-50B3036DDECF}" dt="2024-04-24T15:53:57.267" v="639" actId="478"/>
          <ac:spMkLst>
            <pc:docMk/>
            <pc:sldMk cId="3552668738" sldId="303"/>
            <ac:spMk id="11" creationId="{FB188399-FE37-B8B0-CD2C-2B2D5D3D664E}"/>
          </ac:spMkLst>
        </pc:spChg>
        <pc:picChg chg="del">
          <ac:chgData name="Kristy Corrente" userId="aa4dfd26-59b3-4bc6-9f23-86043cc17795" providerId="ADAL" clId="{76F72B7C-7BAD-4D08-9E37-50B3036DDECF}" dt="2024-04-24T15:53:59.315" v="640" actId="478"/>
          <ac:picMkLst>
            <pc:docMk/>
            <pc:sldMk cId="3552668738" sldId="303"/>
            <ac:picMk id="4" creationId="{4DAF29CD-EF85-DFC5-8AAB-ABDCA5141A69}"/>
          </ac:picMkLst>
        </pc:picChg>
        <pc:picChg chg="del">
          <ac:chgData name="Kristy Corrente" userId="aa4dfd26-59b3-4bc6-9f23-86043cc17795" providerId="ADAL" clId="{76F72B7C-7BAD-4D08-9E37-50B3036DDECF}" dt="2024-04-24T15:54:01.555" v="641" actId="478"/>
          <ac:picMkLst>
            <pc:docMk/>
            <pc:sldMk cId="3552668738" sldId="303"/>
            <ac:picMk id="5" creationId="{967B85DD-84BA-30A7-3D63-53C7E16D9D8D}"/>
          </ac:picMkLst>
        </pc:picChg>
        <pc:picChg chg="add mod">
          <ac:chgData name="Kristy Corrente" userId="aa4dfd26-59b3-4bc6-9f23-86043cc17795" providerId="ADAL" clId="{76F72B7C-7BAD-4D08-9E37-50B3036DDECF}" dt="2024-04-24T15:55:51.454" v="710" actId="1076"/>
          <ac:picMkLst>
            <pc:docMk/>
            <pc:sldMk cId="3552668738" sldId="303"/>
            <ac:picMk id="6" creationId="{BB72C6A5-EC14-06D1-DB94-B2AE2FE6FFA3}"/>
          </ac:picMkLst>
        </pc:picChg>
      </pc:sldChg>
      <pc:sldChg chg="del">
        <pc:chgData name="Kristy Corrente" userId="aa4dfd26-59b3-4bc6-9f23-86043cc17795" providerId="ADAL" clId="{76F72B7C-7BAD-4D08-9E37-50B3036DDECF}" dt="2024-04-23T18:29:25.653" v="0" actId="2696"/>
        <pc:sldMkLst>
          <pc:docMk/>
          <pc:sldMk cId="380384595" sldId="304"/>
        </pc:sldMkLst>
      </pc:sldChg>
      <pc:sldChg chg="addSp delSp modSp add mod ord">
        <pc:chgData name="Kristy Corrente" userId="aa4dfd26-59b3-4bc6-9f23-86043cc17795" providerId="ADAL" clId="{76F72B7C-7BAD-4D08-9E37-50B3036DDECF}" dt="2024-04-24T20:32:51.818" v="2675" actId="20577"/>
        <pc:sldMkLst>
          <pc:docMk/>
          <pc:sldMk cId="1095868168" sldId="304"/>
        </pc:sldMkLst>
        <pc:spChg chg="del mod">
          <ac:chgData name="Kristy Corrente" userId="aa4dfd26-59b3-4bc6-9f23-86043cc17795" providerId="ADAL" clId="{76F72B7C-7BAD-4D08-9E37-50B3036DDECF}" dt="2024-04-24T20:19:25.377" v="2625" actId="478"/>
          <ac:spMkLst>
            <pc:docMk/>
            <pc:sldMk cId="1095868168" sldId="304"/>
            <ac:spMk id="2" creationId="{343E475E-1ACB-56D0-16F1-08522591E256}"/>
          </ac:spMkLst>
        </pc:spChg>
        <pc:spChg chg="mod">
          <ac:chgData name="Kristy Corrente" userId="aa4dfd26-59b3-4bc6-9f23-86043cc17795" providerId="ADAL" clId="{76F72B7C-7BAD-4D08-9E37-50B3036DDECF}" dt="2024-04-24T20:32:51.818" v="2675" actId="20577"/>
          <ac:spMkLst>
            <pc:docMk/>
            <pc:sldMk cId="1095868168" sldId="304"/>
            <ac:spMk id="3" creationId="{B7126E80-9996-1F75-C486-3F27BC7CBF74}"/>
          </ac:spMkLst>
        </pc:spChg>
        <pc:spChg chg="del">
          <ac:chgData name="Kristy Corrente" userId="aa4dfd26-59b3-4bc6-9f23-86043cc17795" providerId="ADAL" clId="{76F72B7C-7BAD-4D08-9E37-50B3036DDECF}" dt="2024-04-24T15:57:47.514" v="725" actId="478"/>
          <ac:spMkLst>
            <pc:docMk/>
            <pc:sldMk cId="1095868168" sldId="304"/>
            <ac:spMk id="4" creationId="{B15880A6-6175-263B-ED31-E816E2C5B09B}"/>
          </ac:spMkLst>
        </pc:spChg>
        <pc:spChg chg="del">
          <ac:chgData name="Kristy Corrente" userId="aa4dfd26-59b3-4bc6-9f23-86043cc17795" providerId="ADAL" clId="{76F72B7C-7BAD-4D08-9E37-50B3036DDECF}" dt="2024-04-24T15:57:44.466" v="724" actId="478"/>
          <ac:spMkLst>
            <pc:docMk/>
            <pc:sldMk cId="1095868168" sldId="304"/>
            <ac:spMk id="5" creationId="{20E1842F-0334-9B19-99A3-EE6BF1389708}"/>
          </ac:spMkLst>
        </pc:spChg>
        <pc:spChg chg="del">
          <ac:chgData name="Kristy Corrente" userId="aa4dfd26-59b3-4bc6-9f23-86043cc17795" providerId="ADAL" clId="{76F72B7C-7BAD-4D08-9E37-50B3036DDECF}" dt="2024-04-24T15:57:50.673" v="726" actId="478"/>
          <ac:spMkLst>
            <pc:docMk/>
            <pc:sldMk cId="1095868168" sldId="304"/>
            <ac:spMk id="6" creationId="{736E4AB5-BEC9-EEA8-C95E-BF8F4AD70E2B}"/>
          </ac:spMkLst>
        </pc:spChg>
        <pc:picChg chg="add del mod">
          <ac:chgData name="Kristy Corrente" userId="aa4dfd26-59b3-4bc6-9f23-86043cc17795" providerId="ADAL" clId="{76F72B7C-7BAD-4D08-9E37-50B3036DDECF}" dt="2024-04-24T20:17:33.708" v="2614" actId="478"/>
          <ac:picMkLst>
            <pc:docMk/>
            <pc:sldMk cId="1095868168" sldId="304"/>
            <ac:picMk id="8" creationId="{6531776C-C6EB-D5F3-7C2F-1F068029F380}"/>
          </ac:picMkLst>
        </pc:picChg>
        <pc:picChg chg="del">
          <ac:chgData name="Kristy Corrente" userId="aa4dfd26-59b3-4bc6-9f23-86043cc17795" providerId="ADAL" clId="{76F72B7C-7BAD-4D08-9E37-50B3036DDECF}" dt="2024-04-24T15:56:08.962" v="714" actId="478"/>
          <ac:picMkLst>
            <pc:docMk/>
            <pc:sldMk cId="1095868168" sldId="304"/>
            <ac:picMk id="9" creationId="{DECB39B7-B4A5-C8E4-EE0C-9F8DB7EB02A6}"/>
          </ac:picMkLst>
        </pc:picChg>
        <pc:picChg chg="add mod">
          <ac:chgData name="Kristy Corrente" userId="aa4dfd26-59b3-4bc6-9f23-86043cc17795" providerId="ADAL" clId="{76F72B7C-7BAD-4D08-9E37-50B3036DDECF}" dt="2024-04-24T20:19:21.547" v="2624" actId="1076"/>
          <ac:picMkLst>
            <pc:docMk/>
            <pc:sldMk cId="1095868168" sldId="304"/>
            <ac:picMk id="10" creationId="{E26AF921-7495-9AA0-1A55-2D17D3184493}"/>
          </ac:picMkLst>
        </pc:picChg>
      </pc:sldChg>
      <pc:sldChg chg="del">
        <pc:chgData name="Kristy Corrente" userId="aa4dfd26-59b3-4bc6-9f23-86043cc17795" providerId="ADAL" clId="{76F72B7C-7BAD-4D08-9E37-50B3036DDECF}" dt="2024-04-23T18:29:25.653" v="0" actId="2696"/>
        <pc:sldMkLst>
          <pc:docMk/>
          <pc:sldMk cId="2478359046" sldId="305"/>
        </pc:sldMkLst>
      </pc:sldChg>
      <pc:sldChg chg="addSp delSp modSp add mod ord">
        <pc:chgData name="Kristy Corrente" userId="aa4dfd26-59b3-4bc6-9f23-86043cc17795" providerId="ADAL" clId="{76F72B7C-7BAD-4D08-9E37-50B3036DDECF}" dt="2024-04-24T20:21:46.260" v="2632" actId="478"/>
        <pc:sldMkLst>
          <pc:docMk/>
          <pc:sldMk cId="2590186296" sldId="305"/>
        </pc:sldMkLst>
        <pc:spChg chg="mod">
          <ac:chgData name="Kristy Corrente" userId="aa4dfd26-59b3-4bc6-9f23-86043cc17795" providerId="ADAL" clId="{76F72B7C-7BAD-4D08-9E37-50B3036DDECF}" dt="2024-04-24T16:08:35.497" v="918" actId="20577"/>
          <ac:spMkLst>
            <pc:docMk/>
            <pc:sldMk cId="2590186296" sldId="305"/>
            <ac:spMk id="2" creationId="{ED1B01E9-EE50-6D2C-B64F-B368BCCC948A}"/>
          </ac:spMkLst>
        </pc:spChg>
        <pc:spChg chg="mod">
          <ac:chgData name="Kristy Corrente" userId="aa4dfd26-59b3-4bc6-9f23-86043cc17795" providerId="ADAL" clId="{76F72B7C-7BAD-4D08-9E37-50B3036DDECF}" dt="2024-04-24T19:50:48.666" v="2214" actId="20577"/>
          <ac:spMkLst>
            <pc:docMk/>
            <pc:sldMk cId="2590186296" sldId="305"/>
            <ac:spMk id="8" creationId="{46ED9462-648D-DC51-A0BA-62F7150F8647}"/>
          </ac:spMkLst>
        </pc:spChg>
        <pc:picChg chg="add del mod">
          <ac:chgData name="Kristy Corrente" userId="aa4dfd26-59b3-4bc6-9f23-86043cc17795" providerId="ADAL" clId="{76F72B7C-7BAD-4D08-9E37-50B3036DDECF}" dt="2024-04-24T20:21:46.260" v="2632" actId="478"/>
          <ac:picMkLst>
            <pc:docMk/>
            <pc:sldMk cId="2590186296" sldId="305"/>
            <ac:picMk id="4" creationId="{5ED0835F-6917-A7A4-76E5-CB46CA4E972B}"/>
          </ac:picMkLst>
        </pc:picChg>
        <pc:picChg chg="del">
          <ac:chgData name="Kristy Corrente" userId="aa4dfd26-59b3-4bc6-9f23-86043cc17795" providerId="ADAL" clId="{76F72B7C-7BAD-4D08-9E37-50B3036DDECF}" dt="2024-04-24T16:08:38.953" v="919" actId="478"/>
          <ac:picMkLst>
            <pc:docMk/>
            <pc:sldMk cId="2590186296" sldId="305"/>
            <ac:picMk id="6" creationId="{BB72C6A5-EC14-06D1-DB94-B2AE2FE6FFA3}"/>
          </ac:picMkLst>
        </pc:picChg>
      </pc:sldChg>
      <pc:sldChg chg="modSp add mod ord">
        <pc:chgData name="Kristy Corrente" userId="aa4dfd26-59b3-4bc6-9f23-86043cc17795" providerId="ADAL" clId="{76F72B7C-7BAD-4D08-9E37-50B3036DDECF}" dt="2024-04-24T20:30:29.463" v="2674" actId="1076"/>
        <pc:sldMkLst>
          <pc:docMk/>
          <pc:sldMk cId="2022322296" sldId="306"/>
        </pc:sldMkLst>
        <pc:spChg chg="mod">
          <ac:chgData name="Kristy Corrente" userId="aa4dfd26-59b3-4bc6-9f23-86043cc17795" providerId="ADAL" clId="{76F72B7C-7BAD-4D08-9E37-50B3036DDECF}" dt="2024-04-24T18:49:17.730" v="1003" actId="20577"/>
          <ac:spMkLst>
            <pc:docMk/>
            <pc:sldMk cId="2022322296" sldId="306"/>
            <ac:spMk id="2" creationId="{343E475E-1ACB-56D0-16F1-08522591E256}"/>
          </ac:spMkLst>
        </pc:spChg>
        <pc:spChg chg="mod">
          <ac:chgData name="Kristy Corrente" userId="aa4dfd26-59b3-4bc6-9f23-86043cc17795" providerId="ADAL" clId="{76F72B7C-7BAD-4D08-9E37-50B3036DDECF}" dt="2024-04-24T20:30:29.463" v="2674" actId="1076"/>
          <ac:spMkLst>
            <pc:docMk/>
            <pc:sldMk cId="2022322296" sldId="306"/>
            <ac:spMk id="3" creationId="{B7126E80-9996-1F75-C486-3F27BC7CBF74}"/>
          </ac:spMkLst>
        </pc:spChg>
      </pc:sldChg>
      <pc:sldChg chg="del">
        <pc:chgData name="Kristy Corrente" userId="aa4dfd26-59b3-4bc6-9f23-86043cc17795" providerId="ADAL" clId="{76F72B7C-7BAD-4D08-9E37-50B3036DDECF}" dt="2024-04-23T18:29:49.246" v="2" actId="2696"/>
        <pc:sldMkLst>
          <pc:docMk/>
          <pc:sldMk cId="2518514546" sldId="307"/>
        </pc:sldMkLst>
      </pc:sldChg>
      <pc:sldChg chg="addSp delSp modSp add mod ord">
        <pc:chgData name="Kristy Corrente" userId="aa4dfd26-59b3-4bc6-9f23-86043cc17795" providerId="ADAL" clId="{76F72B7C-7BAD-4D08-9E37-50B3036DDECF}" dt="2024-04-24T22:10:47.690" v="3064" actId="1076"/>
        <pc:sldMkLst>
          <pc:docMk/>
          <pc:sldMk cId="2560779028" sldId="307"/>
        </pc:sldMkLst>
        <pc:spChg chg="mod">
          <ac:chgData name="Kristy Corrente" userId="aa4dfd26-59b3-4bc6-9f23-86043cc17795" providerId="ADAL" clId="{76F72B7C-7BAD-4D08-9E37-50B3036DDECF}" dt="2024-04-24T20:37:27.801" v="2707" actId="20577"/>
          <ac:spMkLst>
            <pc:docMk/>
            <pc:sldMk cId="2560779028" sldId="307"/>
            <ac:spMk id="2" creationId="{ED1B01E9-EE50-6D2C-B64F-B368BCCC948A}"/>
          </ac:spMkLst>
        </pc:spChg>
        <pc:spChg chg="add mod">
          <ac:chgData name="Kristy Corrente" userId="aa4dfd26-59b3-4bc6-9f23-86043cc17795" providerId="ADAL" clId="{76F72B7C-7BAD-4D08-9E37-50B3036DDECF}" dt="2024-04-24T22:08:31.892" v="2991" actId="20577"/>
          <ac:spMkLst>
            <pc:docMk/>
            <pc:sldMk cId="2560779028" sldId="307"/>
            <ac:spMk id="5" creationId="{325423BA-2DFF-5C06-4507-D4B15BB41FDA}"/>
          </ac:spMkLst>
        </pc:spChg>
        <pc:spChg chg="add mod">
          <ac:chgData name="Kristy Corrente" userId="aa4dfd26-59b3-4bc6-9f23-86043cc17795" providerId="ADAL" clId="{76F72B7C-7BAD-4D08-9E37-50B3036DDECF}" dt="2024-04-24T22:08:54.316" v="2999" actId="1076"/>
          <ac:spMkLst>
            <pc:docMk/>
            <pc:sldMk cId="2560779028" sldId="307"/>
            <ac:spMk id="7" creationId="{7B6B9335-5D76-5661-3937-CE160E2E96A9}"/>
          </ac:spMkLst>
        </pc:spChg>
        <pc:spChg chg="del">
          <ac:chgData name="Kristy Corrente" userId="aa4dfd26-59b3-4bc6-9f23-86043cc17795" providerId="ADAL" clId="{76F72B7C-7BAD-4D08-9E37-50B3036DDECF}" dt="2024-04-24T20:24:07.260" v="2641" actId="478"/>
          <ac:spMkLst>
            <pc:docMk/>
            <pc:sldMk cId="2560779028" sldId="307"/>
            <ac:spMk id="8" creationId="{46ED9462-648D-DC51-A0BA-62F7150F8647}"/>
          </ac:spMkLst>
        </pc:spChg>
        <pc:spChg chg="add mod">
          <ac:chgData name="Kristy Corrente" userId="aa4dfd26-59b3-4bc6-9f23-86043cc17795" providerId="ADAL" clId="{76F72B7C-7BAD-4D08-9E37-50B3036DDECF}" dt="2024-04-24T22:10:01.514" v="3047" actId="1076"/>
          <ac:spMkLst>
            <pc:docMk/>
            <pc:sldMk cId="2560779028" sldId="307"/>
            <ac:spMk id="9" creationId="{7EB3D6CF-958C-F380-57AA-756AC8BA48B4}"/>
          </ac:spMkLst>
        </pc:spChg>
        <pc:spChg chg="add mod">
          <ac:chgData name="Kristy Corrente" userId="aa4dfd26-59b3-4bc6-9f23-86043cc17795" providerId="ADAL" clId="{76F72B7C-7BAD-4D08-9E37-50B3036DDECF}" dt="2024-04-24T22:08:21.066" v="2987" actId="1076"/>
          <ac:spMkLst>
            <pc:docMk/>
            <pc:sldMk cId="2560779028" sldId="307"/>
            <ac:spMk id="14" creationId="{C5C96599-458F-2242-251A-A80CA20DC2D2}"/>
          </ac:spMkLst>
        </pc:spChg>
        <pc:spChg chg="add mod">
          <ac:chgData name="Kristy Corrente" userId="aa4dfd26-59b3-4bc6-9f23-86043cc17795" providerId="ADAL" clId="{76F72B7C-7BAD-4D08-9E37-50B3036DDECF}" dt="2024-04-24T22:09:43.636" v="3039" actId="1076"/>
          <ac:spMkLst>
            <pc:docMk/>
            <pc:sldMk cId="2560779028" sldId="307"/>
            <ac:spMk id="15" creationId="{74F24D96-F8BA-B0C6-802F-C82E3A1EA3AB}"/>
          </ac:spMkLst>
        </pc:spChg>
        <pc:spChg chg="add mod">
          <ac:chgData name="Kristy Corrente" userId="aa4dfd26-59b3-4bc6-9f23-86043cc17795" providerId="ADAL" clId="{76F72B7C-7BAD-4D08-9E37-50B3036DDECF}" dt="2024-04-24T22:10:40.939" v="3063" actId="1076"/>
          <ac:spMkLst>
            <pc:docMk/>
            <pc:sldMk cId="2560779028" sldId="307"/>
            <ac:spMk id="16" creationId="{37535B37-32BB-D0BE-577B-0DB693650E06}"/>
          </ac:spMkLst>
        </pc:spChg>
        <pc:picChg chg="mod">
          <ac:chgData name="Kristy Corrente" userId="aa4dfd26-59b3-4bc6-9f23-86043cc17795" providerId="ADAL" clId="{76F72B7C-7BAD-4D08-9E37-50B3036DDECF}" dt="2024-04-24T22:07:44.900" v="2963" actId="1076"/>
          <ac:picMkLst>
            <pc:docMk/>
            <pc:sldMk cId="2560779028" sldId="307"/>
            <ac:picMk id="3" creationId="{A7A68F44-DE02-89B0-3EEC-4BC0E8B566D5}"/>
          </ac:picMkLst>
        </pc:picChg>
        <pc:picChg chg="add del mod">
          <ac:chgData name="Kristy Corrente" userId="aa4dfd26-59b3-4bc6-9f23-86043cc17795" providerId="ADAL" clId="{76F72B7C-7BAD-4D08-9E37-50B3036DDECF}" dt="2024-04-24T20:24:32.651" v="2645" actId="478"/>
          <ac:picMkLst>
            <pc:docMk/>
            <pc:sldMk cId="2560779028" sldId="307"/>
            <ac:picMk id="4" creationId="{5CCA2C37-BCE8-C162-F399-159FFEC4B329}"/>
          </ac:picMkLst>
        </pc:picChg>
        <pc:picChg chg="mod">
          <ac:chgData name="Kristy Corrente" userId="aa4dfd26-59b3-4bc6-9f23-86043cc17795" providerId="ADAL" clId="{76F72B7C-7BAD-4D08-9E37-50B3036DDECF}" dt="2024-04-24T22:07:42.355" v="2961" actId="1076"/>
          <ac:picMkLst>
            <pc:docMk/>
            <pc:sldMk cId="2560779028" sldId="307"/>
            <ac:picMk id="4" creationId="{BD5D0A9F-49FA-BD80-5742-124B10E7B978}"/>
          </ac:picMkLst>
        </pc:picChg>
        <pc:picChg chg="add mod">
          <ac:chgData name="Kristy Corrente" userId="aa4dfd26-59b3-4bc6-9f23-86043cc17795" providerId="ADAL" clId="{76F72B7C-7BAD-4D08-9E37-50B3036DDECF}" dt="2024-04-24T20:39:26.101" v="2770" actId="1076"/>
          <ac:picMkLst>
            <pc:docMk/>
            <pc:sldMk cId="2560779028" sldId="307"/>
            <ac:picMk id="6" creationId="{14D77078-EB59-2271-1D3D-C05BD1A912EC}"/>
          </ac:picMkLst>
        </pc:picChg>
        <pc:picChg chg="mod">
          <ac:chgData name="Kristy Corrente" userId="aa4dfd26-59b3-4bc6-9f23-86043cc17795" providerId="ADAL" clId="{76F72B7C-7BAD-4D08-9E37-50B3036DDECF}" dt="2024-04-24T22:10:04.902" v="3048" actId="1076"/>
          <ac:picMkLst>
            <pc:docMk/>
            <pc:sldMk cId="2560779028" sldId="307"/>
            <ac:picMk id="6" creationId="{BD988084-C1E3-9B4A-CBC3-D33CF7A65967}"/>
          </ac:picMkLst>
        </pc:picChg>
        <pc:picChg chg="mod">
          <ac:chgData name="Kristy Corrente" userId="aa4dfd26-59b3-4bc6-9f23-86043cc17795" providerId="ADAL" clId="{76F72B7C-7BAD-4D08-9E37-50B3036DDECF}" dt="2024-04-24T22:08:57.470" v="3000" actId="1076"/>
          <ac:picMkLst>
            <pc:docMk/>
            <pc:sldMk cId="2560779028" sldId="307"/>
            <ac:picMk id="8" creationId="{AA057473-AFE3-24F1-1767-D17F3D3747BA}"/>
          </ac:picMkLst>
        </pc:picChg>
        <pc:picChg chg="mod">
          <ac:chgData name="Kristy Corrente" userId="aa4dfd26-59b3-4bc6-9f23-86043cc17795" providerId="ADAL" clId="{76F72B7C-7BAD-4D08-9E37-50B3036DDECF}" dt="2024-04-24T22:10:47.690" v="3064" actId="1076"/>
          <ac:picMkLst>
            <pc:docMk/>
            <pc:sldMk cId="2560779028" sldId="307"/>
            <ac:picMk id="10" creationId="{123D73A4-E469-B73E-E334-B12EB0FC9735}"/>
          </ac:picMkLst>
        </pc:picChg>
        <pc:picChg chg="mod">
          <ac:chgData name="Kristy Corrente" userId="aa4dfd26-59b3-4bc6-9f23-86043cc17795" providerId="ADAL" clId="{76F72B7C-7BAD-4D08-9E37-50B3036DDECF}" dt="2024-04-24T22:10:14.088" v="3049" actId="1076"/>
          <ac:picMkLst>
            <pc:docMk/>
            <pc:sldMk cId="2560779028" sldId="307"/>
            <ac:picMk id="11" creationId="{FD344FF8-CEFD-E3E5-24D7-2C985DC95505}"/>
          </ac:picMkLst>
        </pc:picChg>
        <pc:picChg chg="mod">
          <ac:chgData name="Kristy Corrente" userId="aa4dfd26-59b3-4bc6-9f23-86043cc17795" providerId="ADAL" clId="{76F72B7C-7BAD-4D08-9E37-50B3036DDECF}" dt="2024-04-24T22:07:51.637" v="2964" actId="1076"/>
          <ac:picMkLst>
            <pc:docMk/>
            <pc:sldMk cId="2560779028" sldId="307"/>
            <ac:picMk id="13" creationId="{A4CF83CA-B800-B5FC-280E-2C3C30DB3128}"/>
          </ac:picMkLst>
        </pc:picChg>
      </pc:sldChg>
      <pc:sldChg chg="add del ord">
        <pc:chgData name="Kristy Corrente" userId="aa4dfd26-59b3-4bc6-9f23-86043cc17795" providerId="ADAL" clId="{76F72B7C-7BAD-4D08-9E37-50B3036DDECF}" dt="2024-04-24T18:50:31.965" v="1007" actId="2696"/>
        <pc:sldMkLst>
          <pc:docMk/>
          <pc:sldMk cId="3025034029" sldId="307"/>
        </pc:sldMkLst>
      </pc:sldChg>
      <pc:sldChg chg="del">
        <pc:chgData name="Kristy Corrente" userId="aa4dfd26-59b3-4bc6-9f23-86043cc17795" providerId="ADAL" clId="{76F72B7C-7BAD-4D08-9E37-50B3036DDECF}" dt="2024-04-23T18:29:49.246" v="2" actId="2696"/>
        <pc:sldMkLst>
          <pc:docMk/>
          <pc:sldMk cId="3113218839" sldId="308"/>
        </pc:sldMkLst>
      </pc:sldChg>
      <pc:sldChg chg="delSp modSp add mod ord">
        <pc:chgData name="Kristy Corrente" userId="aa4dfd26-59b3-4bc6-9f23-86043cc17795" providerId="ADAL" clId="{76F72B7C-7BAD-4D08-9E37-50B3036DDECF}" dt="2024-04-24T22:16:02.690" v="3123" actId="20577"/>
        <pc:sldMkLst>
          <pc:docMk/>
          <pc:sldMk cId="3268594749" sldId="308"/>
        </pc:sldMkLst>
        <pc:spChg chg="mod">
          <ac:chgData name="Kristy Corrente" userId="aa4dfd26-59b3-4bc6-9f23-86043cc17795" providerId="ADAL" clId="{76F72B7C-7BAD-4D08-9E37-50B3036DDECF}" dt="2024-04-24T22:16:02.690" v="3123" actId="20577"/>
          <ac:spMkLst>
            <pc:docMk/>
            <pc:sldMk cId="3268594749" sldId="308"/>
            <ac:spMk id="2" creationId="{343E475E-1ACB-56D0-16F1-08522591E256}"/>
          </ac:spMkLst>
        </pc:spChg>
        <pc:spChg chg="del">
          <ac:chgData name="Kristy Corrente" userId="aa4dfd26-59b3-4bc6-9f23-86043cc17795" providerId="ADAL" clId="{76F72B7C-7BAD-4D08-9E37-50B3036DDECF}" dt="2024-04-24T20:37:06.425" v="2680" actId="478"/>
          <ac:spMkLst>
            <pc:docMk/>
            <pc:sldMk cId="3268594749" sldId="308"/>
            <ac:spMk id="3" creationId="{B7126E80-9996-1F75-C486-3F27BC7CBF74}"/>
          </ac:spMkLst>
        </pc:spChg>
        <pc:spChg chg="mod">
          <ac:chgData name="Kristy Corrente" userId="aa4dfd26-59b3-4bc6-9f23-86043cc17795" providerId="ADAL" clId="{76F72B7C-7BAD-4D08-9E37-50B3036DDECF}" dt="2024-04-24T22:02:06.057" v="2925" actId="404"/>
          <ac:spMkLst>
            <pc:docMk/>
            <pc:sldMk cId="3268594749" sldId="308"/>
            <ac:spMk id="5" creationId="{217BE203-824A-047A-076B-5C17C6861F7C}"/>
          </ac:spMkLst>
        </pc:spChg>
        <pc:spChg chg="mod">
          <ac:chgData name="Kristy Corrente" userId="aa4dfd26-59b3-4bc6-9f23-86043cc17795" providerId="ADAL" clId="{76F72B7C-7BAD-4D08-9E37-50B3036DDECF}" dt="2024-04-24T22:02:14.967" v="2926" actId="403"/>
          <ac:spMkLst>
            <pc:docMk/>
            <pc:sldMk cId="3268594749" sldId="308"/>
            <ac:spMk id="6" creationId="{E02D5AD3-B4D6-EB17-5786-0F241D961DD3}"/>
          </ac:spMkLst>
        </pc:spChg>
        <pc:spChg chg="mod">
          <ac:chgData name="Kristy Corrente" userId="aa4dfd26-59b3-4bc6-9f23-86043cc17795" providerId="ADAL" clId="{76F72B7C-7BAD-4D08-9E37-50B3036DDECF}" dt="2024-04-24T22:02:19.868" v="2927" actId="404"/>
          <ac:spMkLst>
            <pc:docMk/>
            <pc:sldMk cId="3268594749" sldId="308"/>
            <ac:spMk id="8" creationId="{2782B837-DADE-2872-484A-3E38B7FEDFD2}"/>
          </ac:spMkLst>
        </pc:spChg>
        <pc:spChg chg="del">
          <ac:chgData name="Kristy Corrente" userId="aa4dfd26-59b3-4bc6-9f23-86043cc17795" providerId="ADAL" clId="{76F72B7C-7BAD-4D08-9E37-50B3036DDECF}" dt="2024-04-24T21:59:49.735" v="2902" actId="478"/>
          <ac:spMkLst>
            <pc:docMk/>
            <pc:sldMk cId="3268594749" sldId="308"/>
            <ac:spMk id="9" creationId="{FB0FF488-752B-E53F-BC0C-B9C4B82AC8EE}"/>
          </ac:spMkLst>
        </pc:spChg>
        <pc:spChg chg="del">
          <ac:chgData name="Kristy Corrente" userId="aa4dfd26-59b3-4bc6-9f23-86043cc17795" providerId="ADAL" clId="{76F72B7C-7BAD-4D08-9E37-50B3036DDECF}" dt="2024-04-24T21:59:46.884" v="2901" actId="478"/>
          <ac:spMkLst>
            <pc:docMk/>
            <pc:sldMk cId="3268594749" sldId="308"/>
            <ac:spMk id="10" creationId="{61ED65D3-3B7F-10B0-152D-D5B7FCB7A85E}"/>
          </ac:spMkLst>
        </pc:spChg>
        <pc:picChg chg="mod">
          <ac:chgData name="Kristy Corrente" userId="aa4dfd26-59b3-4bc6-9f23-86043cc17795" providerId="ADAL" clId="{76F72B7C-7BAD-4D08-9E37-50B3036DDECF}" dt="2024-04-24T22:01:29.467" v="2920" actId="1076"/>
          <ac:picMkLst>
            <pc:docMk/>
            <pc:sldMk cId="3268594749" sldId="308"/>
            <ac:picMk id="3" creationId="{D7B00984-3712-CB3B-9411-3152EBA1A5FE}"/>
          </ac:picMkLst>
        </pc:picChg>
        <pc:picChg chg="del">
          <ac:chgData name="Kristy Corrente" userId="aa4dfd26-59b3-4bc6-9f23-86043cc17795" providerId="ADAL" clId="{76F72B7C-7BAD-4D08-9E37-50B3036DDECF}" dt="2024-04-24T21:59:52.301" v="2903" actId="478"/>
          <ac:picMkLst>
            <pc:docMk/>
            <pc:sldMk cId="3268594749" sldId="308"/>
            <ac:picMk id="4" creationId="{8B3B281C-02B2-3420-AB24-AE063434B91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80BF3-8628-7FC9-9C6A-EB6C9CB3C1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BB9F6C-DFDF-B43C-A8D5-F35844ECC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E0937C-FC68-6BB3-FE88-1D7B6E0ECF1C}"/>
              </a:ext>
            </a:extLst>
          </p:cNvPr>
          <p:cNvSpPr>
            <a:spLocks noGrp="1"/>
          </p:cNvSpPr>
          <p:nvPr>
            <p:ph type="dt" sz="half" idx="10"/>
          </p:nvPr>
        </p:nvSpPr>
        <p:spPr/>
        <p:txBody>
          <a:bodyPr/>
          <a:lstStyle/>
          <a:p>
            <a:fld id="{074C1A5A-9E95-A642-822F-F701BBAC3DCA}" type="datetimeFigureOut">
              <a:rPr lang="en-US" smtClean="0"/>
              <a:t>4/24/2024</a:t>
            </a:fld>
            <a:endParaRPr lang="en-US"/>
          </a:p>
        </p:txBody>
      </p:sp>
      <p:sp>
        <p:nvSpPr>
          <p:cNvPr id="5" name="Footer Placeholder 4">
            <a:extLst>
              <a:ext uri="{FF2B5EF4-FFF2-40B4-BE49-F238E27FC236}">
                <a16:creationId xmlns:a16="http://schemas.microsoft.com/office/drawing/2014/main" id="{DF52680A-E640-A306-9384-158617FFF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7448DF-D799-9B96-BA7D-74D95761E8EC}"/>
              </a:ext>
            </a:extLst>
          </p:cNvPr>
          <p:cNvSpPr>
            <a:spLocks noGrp="1"/>
          </p:cNvSpPr>
          <p:nvPr>
            <p:ph type="sldNum" sz="quarter" idx="12"/>
          </p:nvPr>
        </p:nvSpPr>
        <p:spPr/>
        <p:txBody>
          <a:bodyPr/>
          <a:lstStyle/>
          <a:p>
            <a:fld id="{B9DE15DB-D8E5-A74B-8F81-8EB7C1618CC5}" type="slidenum">
              <a:rPr lang="en-US" smtClean="0"/>
              <a:t>‹#›</a:t>
            </a:fld>
            <a:endParaRPr lang="en-US"/>
          </a:p>
        </p:txBody>
      </p:sp>
    </p:spTree>
    <p:extLst>
      <p:ext uri="{BB962C8B-B14F-4D97-AF65-F5344CB8AC3E}">
        <p14:creationId xmlns:p14="http://schemas.microsoft.com/office/powerpoint/2010/main" val="4047349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8D277-65B7-22C4-079D-7709F169E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86BC34-0A14-9A0B-7CFE-A10704E9BE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504148-ADFD-97D0-75C4-A54D659C2CCC}"/>
              </a:ext>
            </a:extLst>
          </p:cNvPr>
          <p:cNvSpPr>
            <a:spLocks noGrp="1"/>
          </p:cNvSpPr>
          <p:nvPr>
            <p:ph type="dt" sz="half" idx="10"/>
          </p:nvPr>
        </p:nvSpPr>
        <p:spPr/>
        <p:txBody>
          <a:bodyPr/>
          <a:lstStyle/>
          <a:p>
            <a:fld id="{074C1A5A-9E95-A642-822F-F701BBAC3DCA}" type="datetimeFigureOut">
              <a:rPr lang="en-US" smtClean="0"/>
              <a:t>4/24/2024</a:t>
            </a:fld>
            <a:endParaRPr lang="en-US"/>
          </a:p>
        </p:txBody>
      </p:sp>
      <p:sp>
        <p:nvSpPr>
          <p:cNvPr id="5" name="Footer Placeholder 4">
            <a:extLst>
              <a:ext uri="{FF2B5EF4-FFF2-40B4-BE49-F238E27FC236}">
                <a16:creationId xmlns:a16="http://schemas.microsoft.com/office/drawing/2014/main" id="{04A38585-6BE0-2D1B-B60A-80E61DC3F4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2A3857-4477-D24C-B6A7-3AC1AD6DAAFF}"/>
              </a:ext>
            </a:extLst>
          </p:cNvPr>
          <p:cNvSpPr>
            <a:spLocks noGrp="1"/>
          </p:cNvSpPr>
          <p:nvPr>
            <p:ph type="sldNum" sz="quarter" idx="12"/>
          </p:nvPr>
        </p:nvSpPr>
        <p:spPr/>
        <p:txBody>
          <a:bodyPr/>
          <a:lstStyle/>
          <a:p>
            <a:fld id="{B9DE15DB-D8E5-A74B-8F81-8EB7C1618CC5}" type="slidenum">
              <a:rPr lang="en-US" smtClean="0"/>
              <a:t>‹#›</a:t>
            </a:fld>
            <a:endParaRPr lang="en-US"/>
          </a:p>
        </p:txBody>
      </p:sp>
    </p:spTree>
    <p:extLst>
      <p:ext uri="{BB962C8B-B14F-4D97-AF65-F5344CB8AC3E}">
        <p14:creationId xmlns:p14="http://schemas.microsoft.com/office/powerpoint/2010/main" val="1701967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366B2B-F778-D2B4-0CED-E72D5A0EC3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CA166C-2096-EDBF-52F7-4E220A1FDE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52892-2B0C-CE6D-3CA8-018371EB1F31}"/>
              </a:ext>
            </a:extLst>
          </p:cNvPr>
          <p:cNvSpPr>
            <a:spLocks noGrp="1"/>
          </p:cNvSpPr>
          <p:nvPr>
            <p:ph type="dt" sz="half" idx="10"/>
          </p:nvPr>
        </p:nvSpPr>
        <p:spPr/>
        <p:txBody>
          <a:bodyPr/>
          <a:lstStyle/>
          <a:p>
            <a:fld id="{074C1A5A-9E95-A642-822F-F701BBAC3DCA}" type="datetimeFigureOut">
              <a:rPr lang="en-US" smtClean="0"/>
              <a:t>4/24/2024</a:t>
            </a:fld>
            <a:endParaRPr lang="en-US"/>
          </a:p>
        </p:txBody>
      </p:sp>
      <p:sp>
        <p:nvSpPr>
          <p:cNvPr id="5" name="Footer Placeholder 4">
            <a:extLst>
              <a:ext uri="{FF2B5EF4-FFF2-40B4-BE49-F238E27FC236}">
                <a16:creationId xmlns:a16="http://schemas.microsoft.com/office/drawing/2014/main" id="{F4A48B3B-EA70-176D-BE4F-1495A8413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ACEFB-33E5-4418-24CD-0D922A1831E0}"/>
              </a:ext>
            </a:extLst>
          </p:cNvPr>
          <p:cNvSpPr>
            <a:spLocks noGrp="1"/>
          </p:cNvSpPr>
          <p:nvPr>
            <p:ph type="sldNum" sz="quarter" idx="12"/>
          </p:nvPr>
        </p:nvSpPr>
        <p:spPr/>
        <p:txBody>
          <a:bodyPr/>
          <a:lstStyle/>
          <a:p>
            <a:fld id="{B9DE15DB-D8E5-A74B-8F81-8EB7C1618CC5}" type="slidenum">
              <a:rPr lang="en-US" smtClean="0"/>
              <a:t>‹#›</a:t>
            </a:fld>
            <a:endParaRPr lang="en-US"/>
          </a:p>
        </p:txBody>
      </p:sp>
    </p:spTree>
    <p:extLst>
      <p:ext uri="{BB962C8B-B14F-4D97-AF65-F5344CB8AC3E}">
        <p14:creationId xmlns:p14="http://schemas.microsoft.com/office/powerpoint/2010/main" val="3368920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C96A5-EC4F-C9B1-043D-CA621D25B0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939CAA-95F7-F7E0-84D3-59AB9701B1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8ECA7-06B9-3A0A-1345-23D04631FADF}"/>
              </a:ext>
            </a:extLst>
          </p:cNvPr>
          <p:cNvSpPr>
            <a:spLocks noGrp="1"/>
          </p:cNvSpPr>
          <p:nvPr>
            <p:ph type="dt" sz="half" idx="10"/>
          </p:nvPr>
        </p:nvSpPr>
        <p:spPr/>
        <p:txBody>
          <a:bodyPr/>
          <a:lstStyle/>
          <a:p>
            <a:fld id="{074C1A5A-9E95-A642-822F-F701BBAC3DCA}" type="datetimeFigureOut">
              <a:rPr lang="en-US" smtClean="0"/>
              <a:t>4/24/2024</a:t>
            </a:fld>
            <a:endParaRPr lang="en-US"/>
          </a:p>
        </p:txBody>
      </p:sp>
      <p:sp>
        <p:nvSpPr>
          <p:cNvPr id="5" name="Footer Placeholder 4">
            <a:extLst>
              <a:ext uri="{FF2B5EF4-FFF2-40B4-BE49-F238E27FC236}">
                <a16:creationId xmlns:a16="http://schemas.microsoft.com/office/drawing/2014/main" id="{8EB41A08-A704-14FA-D628-7B9C35C2B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B6839-E510-AC6A-79E7-B33860624E22}"/>
              </a:ext>
            </a:extLst>
          </p:cNvPr>
          <p:cNvSpPr>
            <a:spLocks noGrp="1"/>
          </p:cNvSpPr>
          <p:nvPr>
            <p:ph type="sldNum" sz="quarter" idx="12"/>
          </p:nvPr>
        </p:nvSpPr>
        <p:spPr/>
        <p:txBody>
          <a:bodyPr/>
          <a:lstStyle/>
          <a:p>
            <a:fld id="{B9DE15DB-D8E5-A74B-8F81-8EB7C1618CC5}" type="slidenum">
              <a:rPr lang="en-US" smtClean="0"/>
              <a:t>‹#›</a:t>
            </a:fld>
            <a:endParaRPr lang="en-US"/>
          </a:p>
        </p:txBody>
      </p:sp>
    </p:spTree>
    <p:extLst>
      <p:ext uri="{BB962C8B-B14F-4D97-AF65-F5344CB8AC3E}">
        <p14:creationId xmlns:p14="http://schemas.microsoft.com/office/powerpoint/2010/main" val="3114309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9EED-06F1-89B7-8EAC-BBAC41C458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8BD0E7-07E4-1432-7D57-8B2D3A5245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CCA310-48CB-D4CE-AFE4-DCA4621AE088}"/>
              </a:ext>
            </a:extLst>
          </p:cNvPr>
          <p:cNvSpPr>
            <a:spLocks noGrp="1"/>
          </p:cNvSpPr>
          <p:nvPr>
            <p:ph type="dt" sz="half" idx="10"/>
          </p:nvPr>
        </p:nvSpPr>
        <p:spPr/>
        <p:txBody>
          <a:bodyPr/>
          <a:lstStyle/>
          <a:p>
            <a:fld id="{074C1A5A-9E95-A642-822F-F701BBAC3DCA}" type="datetimeFigureOut">
              <a:rPr lang="en-US" smtClean="0"/>
              <a:t>4/24/2024</a:t>
            </a:fld>
            <a:endParaRPr lang="en-US"/>
          </a:p>
        </p:txBody>
      </p:sp>
      <p:sp>
        <p:nvSpPr>
          <p:cNvPr id="5" name="Footer Placeholder 4">
            <a:extLst>
              <a:ext uri="{FF2B5EF4-FFF2-40B4-BE49-F238E27FC236}">
                <a16:creationId xmlns:a16="http://schemas.microsoft.com/office/drawing/2014/main" id="{37259D1D-8625-A39A-6FB9-E0A5B8BEA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89EDA-14AF-8D95-432E-1B9EECBF56FA}"/>
              </a:ext>
            </a:extLst>
          </p:cNvPr>
          <p:cNvSpPr>
            <a:spLocks noGrp="1"/>
          </p:cNvSpPr>
          <p:nvPr>
            <p:ph type="sldNum" sz="quarter" idx="12"/>
          </p:nvPr>
        </p:nvSpPr>
        <p:spPr/>
        <p:txBody>
          <a:bodyPr/>
          <a:lstStyle/>
          <a:p>
            <a:fld id="{B9DE15DB-D8E5-A74B-8F81-8EB7C1618CC5}" type="slidenum">
              <a:rPr lang="en-US" smtClean="0"/>
              <a:t>‹#›</a:t>
            </a:fld>
            <a:endParaRPr lang="en-US"/>
          </a:p>
        </p:txBody>
      </p:sp>
    </p:spTree>
    <p:extLst>
      <p:ext uri="{BB962C8B-B14F-4D97-AF65-F5344CB8AC3E}">
        <p14:creationId xmlns:p14="http://schemas.microsoft.com/office/powerpoint/2010/main" val="1797230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DC73-D465-761A-D56D-57156E440F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A127BC-7969-468E-6143-158CA40BFD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A82A35-9077-3ED3-112C-01CDEA8064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F0844D-D560-3EF3-1108-68B1BC47AD0D}"/>
              </a:ext>
            </a:extLst>
          </p:cNvPr>
          <p:cNvSpPr>
            <a:spLocks noGrp="1"/>
          </p:cNvSpPr>
          <p:nvPr>
            <p:ph type="dt" sz="half" idx="10"/>
          </p:nvPr>
        </p:nvSpPr>
        <p:spPr/>
        <p:txBody>
          <a:bodyPr/>
          <a:lstStyle/>
          <a:p>
            <a:fld id="{074C1A5A-9E95-A642-822F-F701BBAC3DCA}" type="datetimeFigureOut">
              <a:rPr lang="en-US" smtClean="0"/>
              <a:t>4/24/2024</a:t>
            </a:fld>
            <a:endParaRPr lang="en-US"/>
          </a:p>
        </p:txBody>
      </p:sp>
      <p:sp>
        <p:nvSpPr>
          <p:cNvPr id="6" name="Footer Placeholder 5">
            <a:extLst>
              <a:ext uri="{FF2B5EF4-FFF2-40B4-BE49-F238E27FC236}">
                <a16:creationId xmlns:a16="http://schemas.microsoft.com/office/drawing/2014/main" id="{7CD48C8B-9B5A-D133-63DD-3332569EC3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913E56-30A7-6CB2-C0FD-F9F9B03BF23C}"/>
              </a:ext>
            </a:extLst>
          </p:cNvPr>
          <p:cNvSpPr>
            <a:spLocks noGrp="1"/>
          </p:cNvSpPr>
          <p:nvPr>
            <p:ph type="sldNum" sz="quarter" idx="12"/>
          </p:nvPr>
        </p:nvSpPr>
        <p:spPr/>
        <p:txBody>
          <a:bodyPr/>
          <a:lstStyle/>
          <a:p>
            <a:fld id="{B9DE15DB-D8E5-A74B-8F81-8EB7C1618CC5}" type="slidenum">
              <a:rPr lang="en-US" smtClean="0"/>
              <a:t>‹#›</a:t>
            </a:fld>
            <a:endParaRPr lang="en-US"/>
          </a:p>
        </p:txBody>
      </p:sp>
    </p:spTree>
    <p:extLst>
      <p:ext uri="{BB962C8B-B14F-4D97-AF65-F5344CB8AC3E}">
        <p14:creationId xmlns:p14="http://schemas.microsoft.com/office/powerpoint/2010/main" val="185905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066DE-523C-A28E-F337-B57C27595B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F71432-3C63-493B-F5AF-CDDDCC5F96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0758CE-E5F7-8D81-53E8-CF55932279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3E06D8-E270-7580-85B1-7E9505C1BE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8536B3-FFCF-338B-21BB-7D4384611E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8B16D4-8D6E-8687-48F2-7D45D5445922}"/>
              </a:ext>
            </a:extLst>
          </p:cNvPr>
          <p:cNvSpPr>
            <a:spLocks noGrp="1"/>
          </p:cNvSpPr>
          <p:nvPr>
            <p:ph type="dt" sz="half" idx="10"/>
          </p:nvPr>
        </p:nvSpPr>
        <p:spPr/>
        <p:txBody>
          <a:bodyPr/>
          <a:lstStyle/>
          <a:p>
            <a:fld id="{074C1A5A-9E95-A642-822F-F701BBAC3DCA}" type="datetimeFigureOut">
              <a:rPr lang="en-US" smtClean="0"/>
              <a:t>4/24/2024</a:t>
            </a:fld>
            <a:endParaRPr lang="en-US"/>
          </a:p>
        </p:txBody>
      </p:sp>
      <p:sp>
        <p:nvSpPr>
          <p:cNvPr id="8" name="Footer Placeholder 7">
            <a:extLst>
              <a:ext uri="{FF2B5EF4-FFF2-40B4-BE49-F238E27FC236}">
                <a16:creationId xmlns:a16="http://schemas.microsoft.com/office/drawing/2014/main" id="{55A0DEDE-50FB-81FB-367A-0AC45D5C7E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C59DA4-144B-CFA9-5B30-DE859948CD65}"/>
              </a:ext>
            </a:extLst>
          </p:cNvPr>
          <p:cNvSpPr>
            <a:spLocks noGrp="1"/>
          </p:cNvSpPr>
          <p:nvPr>
            <p:ph type="sldNum" sz="quarter" idx="12"/>
          </p:nvPr>
        </p:nvSpPr>
        <p:spPr/>
        <p:txBody>
          <a:bodyPr/>
          <a:lstStyle/>
          <a:p>
            <a:fld id="{B9DE15DB-D8E5-A74B-8F81-8EB7C1618CC5}" type="slidenum">
              <a:rPr lang="en-US" smtClean="0"/>
              <a:t>‹#›</a:t>
            </a:fld>
            <a:endParaRPr lang="en-US"/>
          </a:p>
        </p:txBody>
      </p:sp>
    </p:spTree>
    <p:extLst>
      <p:ext uri="{BB962C8B-B14F-4D97-AF65-F5344CB8AC3E}">
        <p14:creationId xmlns:p14="http://schemas.microsoft.com/office/powerpoint/2010/main" val="5513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4495-1B6F-36E4-A514-70472A8059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B8F60E-449A-6454-F8B2-1AACB2FD509A}"/>
              </a:ext>
            </a:extLst>
          </p:cNvPr>
          <p:cNvSpPr>
            <a:spLocks noGrp="1"/>
          </p:cNvSpPr>
          <p:nvPr>
            <p:ph type="dt" sz="half" idx="10"/>
          </p:nvPr>
        </p:nvSpPr>
        <p:spPr/>
        <p:txBody>
          <a:bodyPr/>
          <a:lstStyle/>
          <a:p>
            <a:fld id="{074C1A5A-9E95-A642-822F-F701BBAC3DCA}" type="datetimeFigureOut">
              <a:rPr lang="en-US" smtClean="0"/>
              <a:t>4/24/2024</a:t>
            </a:fld>
            <a:endParaRPr lang="en-US"/>
          </a:p>
        </p:txBody>
      </p:sp>
      <p:sp>
        <p:nvSpPr>
          <p:cNvPr id="4" name="Footer Placeholder 3">
            <a:extLst>
              <a:ext uri="{FF2B5EF4-FFF2-40B4-BE49-F238E27FC236}">
                <a16:creationId xmlns:a16="http://schemas.microsoft.com/office/drawing/2014/main" id="{18BE202A-6547-EFB9-31B2-CD52A4680D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6A1764-5956-176F-1B8F-174CFE335A5D}"/>
              </a:ext>
            </a:extLst>
          </p:cNvPr>
          <p:cNvSpPr>
            <a:spLocks noGrp="1"/>
          </p:cNvSpPr>
          <p:nvPr>
            <p:ph type="sldNum" sz="quarter" idx="12"/>
          </p:nvPr>
        </p:nvSpPr>
        <p:spPr/>
        <p:txBody>
          <a:bodyPr/>
          <a:lstStyle/>
          <a:p>
            <a:fld id="{B9DE15DB-D8E5-A74B-8F81-8EB7C1618CC5}" type="slidenum">
              <a:rPr lang="en-US" smtClean="0"/>
              <a:t>‹#›</a:t>
            </a:fld>
            <a:endParaRPr lang="en-US"/>
          </a:p>
        </p:txBody>
      </p:sp>
    </p:spTree>
    <p:extLst>
      <p:ext uri="{BB962C8B-B14F-4D97-AF65-F5344CB8AC3E}">
        <p14:creationId xmlns:p14="http://schemas.microsoft.com/office/powerpoint/2010/main" val="380908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6D9CB-7D4F-DF9A-47A8-C729C3B492AB}"/>
              </a:ext>
            </a:extLst>
          </p:cNvPr>
          <p:cNvSpPr>
            <a:spLocks noGrp="1"/>
          </p:cNvSpPr>
          <p:nvPr>
            <p:ph type="dt" sz="half" idx="10"/>
          </p:nvPr>
        </p:nvSpPr>
        <p:spPr/>
        <p:txBody>
          <a:bodyPr/>
          <a:lstStyle/>
          <a:p>
            <a:fld id="{074C1A5A-9E95-A642-822F-F701BBAC3DCA}" type="datetimeFigureOut">
              <a:rPr lang="en-US" smtClean="0"/>
              <a:t>4/24/2024</a:t>
            </a:fld>
            <a:endParaRPr lang="en-US"/>
          </a:p>
        </p:txBody>
      </p:sp>
      <p:sp>
        <p:nvSpPr>
          <p:cNvPr id="3" name="Footer Placeholder 2">
            <a:extLst>
              <a:ext uri="{FF2B5EF4-FFF2-40B4-BE49-F238E27FC236}">
                <a16:creationId xmlns:a16="http://schemas.microsoft.com/office/drawing/2014/main" id="{0AF54744-E34B-AAF1-E30B-84E85F30D2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599729-389B-A8F3-CA11-C7E1F95F9946}"/>
              </a:ext>
            </a:extLst>
          </p:cNvPr>
          <p:cNvSpPr>
            <a:spLocks noGrp="1"/>
          </p:cNvSpPr>
          <p:nvPr>
            <p:ph type="sldNum" sz="quarter" idx="12"/>
          </p:nvPr>
        </p:nvSpPr>
        <p:spPr/>
        <p:txBody>
          <a:bodyPr/>
          <a:lstStyle/>
          <a:p>
            <a:fld id="{B9DE15DB-D8E5-A74B-8F81-8EB7C1618CC5}" type="slidenum">
              <a:rPr lang="en-US" smtClean="0"/>
              <a:t>‹#›</a:t>
            </a:fld>
            <a:endParaRPr lang="en-US"/>
          </a:p>
        </p:txBody>
      </p:sp>
    </p:spTree>
    <p:extLst>
      <p:ext uri="{BB962C8B-B14F-4D97-AF65-F5344CB8AC3E}">
        <p14:creationId xmlns:p14="http://schemas.microsoft.com/office/powerpoint/2010/main" val="65649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90AFE-9258-66D9-CF83-D19F1EAC59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1828E3-C693-5FD7-5603-29A34D961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E9442C-9A68-BE22-F73A-E15E4EE78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5F3C3-E4FE-4385-EDBF-1B08CFD78C94}"/>
              </a:ext>
            </a:extLst>
          </p:cNvPr>
          <p:cNvSpPr>
            <a:spLocks noGrp="1"/>
          </p:cNvSpPr>
          <p:nvPr>
            <p:ph type="dt" sz="half" idx="10"/>
          </p:nvPr>
        </p:nvSpPr>
        <p:spPr/>
        <p:txBody>
          <a:bodyPr/>
          <a:lstStyle/>
          <a:p>
            <a:fld id="{074C1A5A-9E95-A642-822F-F701BBAC3DCA}" type="datetimeFigureOut">
              <a:rPr lang="en-US" smtClean="0"/>
              <a:t>4/24/2024</a:t>
            </a:fld>
            <a:endParaRPr lang="en-US"/>
          </a:p>
        </p:txBody>
      </p:sp>
      <p:sp>
        <p:nvSpPr>
          <p:cNvPr id="6" name="Footer Placeholder 5">
            <a:extLst>
              <a:ext uri="{FF2B5EF4-FFF2-40B4-BE49-F238E27FC236}">
                <a16:creationId xmlns:a16="http://schemas.microsoft.com/office/drawing/2014/main" id="{FEB0AC1F-4A64-AABC-38B1-6A2158D1C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AC64EE-DAF4-17E3-6796-507FA6EFB77D}"/>
              </a:ext>
            </a:extLst>
          </p:cNvPr>
          <p:cNvSpPr>
            <a:spLocks noGrp="1"/>
          </p:cNvSpPr>
          <p:nvPr>
            <p:ph type="sldNum" sz="quarter" idx="12"/>
          </p:nvPr>
        </p:nvSpPr>
        <p:spPr/>
        <p:txBody>
          <a:bodyPr/>
          <a:lstStyle/>
          <a:p>
            <a:fld id="{B9DE15DB-D8E5-A74B-8F81-8EB7C1618CC5}" type="slidenum">
              <a:rPr lang="en-US" smtClean="0"/>
              <a:t>‹#›</a:t>
            </a:fld>
            <a:endParaRPr lang="en-US"/>
          </a:p>
        </p:txBody>
      </p:sp>
    </p:spTree>
    <p:extLst>
      <p:ext uri="{BB962C8B-B14F-4D97-AF65-F5344CB8AC3E}">
        <p14:creationId xmlns:p14="http://schemas.microsoft.com/office/powerpoint/2010/main" val="2399693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A9E7-7D32-FF38-BA88-8AC4E0B47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259119-A00B-83A7-66CD-6FCC632F9D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5A716D-D3A4-08E7-12D6-51C91C9E48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E86C0C-9906-06A0-3DE0-1B04D44C6389}"/>
              </a:ext>
            </a:extLst>
          </p:cNvPr>
          <p:cNvSpPr>
            <a:spLocks noGrp="1"/>
          </p:cNvSpPr>
          <p:nvPr>
            <p:ph type="dt" sz="half" idx="10"/>
          </p:nvPr>
        </p:nvSpPr>
        <p:spPr/>
        <p:txBody>
          <a:bodyPr/>
          <a:lstStyle/>
          <a:p>
            <a:fld id="{074C1A5A-9E95-A642-822F-F701BBAC3DCA}" type="datetimeFigureOut">
              <a:rPr lang="en-US" smtClean="0"/>
              <a:t>4/24/2024</a:t>
            </a:fld>
            <a:endParaRPr lang="en-US"/>
          </a:p>
        </p:txBody>
      </p:sp>
      <p:sp>
        <p:nvSpPr>
          <p:cNvPr id="6" name="Footer Placeholder 5">
            <a:extLst>
              <a:ext uri="{FF2B5EF4-FFF2-40B4-BE49-F238E27FC236}">
                <a16:creationId xmlns:a16="http://schemas.microsoft.com/office/drawing/2014/main" id="{F9AEEECA-B944-C686-3422-9C0C834E35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5643D6-0F48-601A-F774-925D759B48A1}"/>
              </a:ext>
            </a:extLst>
          </p:cNvPr>
          <p:cNvSpPr>
            <a:spLocks noGrp="1"/>
          </p:cNvSpPr>
          <p:nvPr>
            <p:ph type="sldNum" sz="quarter" idx="12"/>
          </p:nvPr>
        </p:nvSpPr>
        <p:spPr/>
        <p:txBody>
          <a:bodyPr/>
          <a:lstStyle/>
          <a:p>
            <a:fld id="{B9DE15DB-D8E5-A74B-8F81-8EB7C1618CC5}" type="slidenum">
              <a:rPr lang="en-US" smtClean="0"/>
              <a:t>‹#›</a:t>
            </a:fld>
            <a:endParaRPr lang="en-US"/>
          </a:p>
        </p:txBody>
      </p:sp>
    </p:spTree>
    <p:extLst>
      <p:ext uri="{BB962C8B-B14F-4D97-AF65-F5344CB8AC3E}">
        <p14:creationId xmlns:p14="http://schemas.microsoft.com/office/powerpoint/2010/main" val="2872381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361B9E-CEF5-A34E-02CE-004DF8ED05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5FCD0C-A53C-1A5D-3992-7E8375BA9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858E9-863D-5FD5-D79A-5C909DB16D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C1A5A-9E95-A642-822F-F701BBAC3DCA}" type="datetimeFigureOut">
              <a:rPr lang="en-US" smtClean="0"/>
              <a:t>4/24/2024</a:t>
            </a:fld>
            <a:endParaRPr lang="en-US"/>
          </a:p>
        </p:txBody>
      </p:sp>
      <p:sp>
        <p:nvSpPr>
          <p:cNvPr id="5" name="Footer Placeholder 4">
            <a:extLst>
              <a:ext uri="{FF2B5EF4-FFF2-40B4-BE49-F238E27FC236}">
                <a16:creationId xmlns:a16="http://schemas.microsoft.com/office/drawing/2014/main" id="{580864C6-FD6D-1611-9AE2-0A033725FB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43B996-72CB-B05E-EE32-92423697BC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E15DB-D8E5-A74B-8F81-8EB7C1618CC5}" type="slidenum">
              <a:rPr lang="en-US" smtClean="0"/>
              <a:t>‹#›</a:t>
            </a:fld>
            <a:endParaRPr lang="en-US"/>
          </a:p>
        </p:txBody>
      </p:sp>
    </p:spTree>
    <p:extLst>
      <p:ext uri="{BB962C8B-B14F-4D97-AF65-F5344CB8AC3E}">
        <p14:creationId xmlns:p14="http://schemas.microsoft.com/office/powerpoint/2010/main" val="1586383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pnelson@capa-acam.ca" TargetMode="External"/><Relationship Id="rId7"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hyperlink" Target="mailto:lstewart@capa-acam.ca" TargetMode="External"/><Relationship Id="rId5" Type="http://schemas.openxmlformats.org/officeDocument/2006/relationships/image" Target="../media/image20.png"/><Relationship Id="rId4" Type="http://schemas.openxmlformats.org/officeDocument/2006/relationships/hyperlink" Target="https://capa-acam.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design&#10;&#10;Description automatically generated">
            <a:extLst>
              <a:ext uri="{FF2B5EF4-FFF2-40B4-BE49-F238E27FC236}">
                <a16:creationId xmlns:a16="http://schemas.microsoft.com/office/drawing/2014/main" id="{4009B689-EFD7-84A6-FF21-1A9C4CAF1CD9}"/>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D757090-D9BC-9D36-00C5-EEA8E64E68F5}"/>
              </a:ext>
            </a:extLst>
          </p:cNvPr>
          <p:cNvSpPr txBox="1"/>
          <p:nvPr/>
        </p:nvSpPr>
        <p:spPr>
          <a:xfrm>
            <a:off x="2510286" y="4570191"/>
            <a:ext cx="7315200" cy="861774"/>
          </a:xfrm>
          <a:prstGeom prst="rect">
            <a:avLst/>
          </a:prstGeom>
          <a:noFill/>
        </p:spPr>
        <p:txBody>
          <a:bodyPr wrap="square" rtlCol="0">
            <a:spAutoFit/>
          </a:bodyPr>
          <a:lstStyle/>
          <a:p>
            <a:r>
              <a:rPr lang="en-CA" b="1" dirty="0"/>
              <a:t>Patrick Nelson, Executive Director</a:t>
            </a:r>
          </a:p>
          <a:p>
            <a:endParaRPr lang="en-CA" sz="1400" b="1" dirty="0"/>
          </a:p>
          <a:p>
            <a:r>
              <a:rPr lang="en-CA" b="1" dirty="0"/>
              <a:t>Lisa Stewart, Director, BC</a:t>
            </a:r>
          </a:p>
        </p:txBody>
      </p:sp>
      <p:sp>
        <p:nvSpPr>
          <p:cNvPr id="2" name="TextBox 1">
            <a:extLst>
              <a:ext uri="{FF2B5EF4-FFF2-40B4-BE49-F238E27FC236}">
                <a16:creationId xmlns:a16="http://schemas.microsoft.com/office/drawing/2014/main" id="{790A82CE-0BE2-9D43-1D04-8F0C7BB8813A}"/>
              </a:ext>
            </a:extLst>
          </p:cNvPr>
          <p:cNvSpPr txBox="1"/>
          <p:nvPr/>
        </p:nvSpPr>
        <p:spPr>
          <a:xfrm>
            <a:off x="2510286" y="2890391"/>
            <a:ext cx="8255479" cy="1077218"/>
          </a:xfrm>
          <a:prstGeom prst="rect">
            <a:avLst/>
          </a:prstGeom>
          <a:noFill/>
        </p:spPr>
        <p:txBody>
          <a:bodyPr wrap="square" rtlCol="0">
            <a:spAutoFit/>
          </a:bodyPr>
          <a:lstStyle/>
          <a:p>
            <a:r>
              <a:rPr lang="en-CA" sz="3200" b="1" dirty="0">
                <a:solidFill>
                  <a:srgbClr val="FF0000"/>
                </a:solidFill>
              </a:rPr>
              <a:t>Enhancing Healthcare: Exploring the Role of Physician Assistants in British Columbia</a:t>
            </a:r>
          </a:p>
        </p:txBody>
      </p:sp>
    </p:spTree>
    <p:extLst>
      <p:ext uri="{BB962C8B-B14F-4D97-AF65-F5344CB8AC3E}">
        <p14:creationId xmlns:p14="http://schemas.microsoft.com/office/powerpoint/2010/main" val="3667676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 line, design&#10;&#10;Description automatically generated">
            <a:extLst>
              <a:ext uri="{FF2B5EF4-FFF2-40B4-BE49-F238E27FC236}">
                <a16:creationId xmlns:a16="http://schemas.microsoft.com/office/drawing/2014/main" id="{02F79BD7-6640-27A9-F1F8-52DDEDA501D9}"/>
              </a:ext>
            </a:extLst>
          </p:cNvPr>
          <p:cNvPicPr>
            <a:picLocks noChangeAspect="1"/>
          </p:cNvPicPr>
          <p:nvPr/>
        </p:nvPicPr>
        <p:blipFill>
          <a:blip r:embed="rId2"/>
          <a:stretch>
            <a:fillRect/>
          </a:stretch>
        </p:blipFill>
        <p:spPr>
          <a:xfrm>
            <a:off x="-2" y="0"/>
            <a:ext cx="12192000" cy="6858000"/>
          </a:xfrm>
          <a:prstGeom prst="rect">
            <a:avLst/>
          </a:prstGeom>
        </p:spPr>
      </p:pic>
      <p:sp>
        <p:nvSpPr>
          <p:cNvPr id="4" name="TextBox 3">
            <a:extLst>
              <a:ext uri="{FF2B5EF4-FFF2-40B4-BE49-F238E27FC236}">
                <a16:creationId xmlns:a16="http://schemas.microsoft.com/office/drawing/2014/main" id="{BB9143F1-B281-FC87-D4B8-2F32CF3F9AF7}"/>
              </a:ext>
            </a:extLst>
          </p:cNvPr>
          <p:cNvSpPr txBox="1"/>
          <p:nvPr/>
        </p:nvSpPr>
        <p:spPr>
          <a:xfrm>
            <a:off x="-384311" y="489269"/>
            <a:ext cx="7115175" cy="1107996"/>
          </a:xfrm>
          <a:prstGeom prst="rect">
            <a:avLst/>
          </a:prstGeom>
          <a:noFill/>
        </p:spPr>
        <p:txBody>
          <a:bodyPr wrap="square" rtlCol="0">
            <a:spAutoFit/>
          </a:bodyPr>
          <a:lstStyle/>
          <a:p>
            <a:pPr algn="ctr"/>
            <a:r>
              <a:rPr lang="en-US" sz="6600" dirty="0">
                <a:solidFill>
                  <a:srgbClr val="C00000"/>
                </a:solidFill>
                <a:latin typeface="+mj-lt"/>
              </a:rPr>
              <a:t>Thank you!</a:t>
            </a:r>
          </a:p>
        </p:txBody>
      </p:sp>
      <p:sp>
        <p:nvSpPr>
          <p:cNvPr id="2" name="TextBox 1">
            <a:extLst>
              <a:ext uri="{FF2B5EF4-FFF2-40B4-BE49-F238E27FC236}">
                <a16:creationId xmlns:a16="http://schemas.microsoft.com/office/drawing/2014/main" id="{915F09A4-2641-6E91-25FE-D418BAFEB890}"/>
              </a:ext>
            </a:extLst>
          </p:cNvPr>
          <p:cNvSpPr txBox="1"/>
          <p:nvPr/>
        </p:nvSpPr>
        <p:spPr>
          <a:xfrm>
            <a:off x="1256597" y="4633596"/>
            <a:ext cx="3833358" cy="2585323"/>
          </a:xfrm>
          <a:prstGeom prst="rect">
            <a:avLst/>
          </a:prstGeom>
          <a:noFill/>
        </p:spPr>
        <p:txBody>
          <a:bodyPr wrap="square" rtlCol="0">
            <a:spAutoFit/>
          </a:bodyPr>
          <a:lstStyle/>
          <a:p>
            <a:r>
              <a:rPr lang="en-CA" dirty="0"/>
              <a:t>CAPA Executive Director, Patrick Nelson</a:t>
            </a:r>
          </a:p>
          <a:p>
            <a:r>
              <a:rPr lang="en-CA" dirty="0">
                <a:hlinkClick r:id="rId3"/>
              </a:rPr>
              <a:t>pnelson@capa-acam.ca</a:t>
            </a:r>
            <a:r>
              <a:rPr lang="en-CA" dirty="0"/>
              <a:t> </a:t>
            </a:r>
          </a:p>
          <a:p>
            <a:endParaRPr lang="en-CA" dirty="0"/>
          </a:p>
          <a:p>
            <a:r>
              <a:rPr lang="en-US" dirty="0">
                <a:ea typeface="+mn-lt"/>
                <a:cs typeface="+mn-lt"/>
                <a:hlinkClick r:id="rId4"/>
              </a:rPr>
              <a:t>https://capa-acam.ca</a:t>
            </a:r>
            <a:endParaRPr lang="en-US" dirty="0">
              <a:ea typeface="+mn-lt"/>
              <a:cs typeface="+mn-lt"/>
            </a:endParaRPr>
          </a:p>
          <a:p>
            <a:endParaRPr lang="en-CA" dirty="0"/>
          </a:p>
          <a:p>
            <a:endParaRPr lang="en-CA" dirty="0"/>
          </a:p>
          <a:p>
            <a:endParaRPr lang="en-CA" dirty="0"/>
          </a:p>
          <a:p>
            <a:endParaRPr lang="en-CA" dirty="0"/>
          </a:p>
          <a:p>
            <a:endParaRPr lang="en-CA" dirty="0"/>
          </a:p>
        </p:txBody>
      </p:sp>
      <p:pic>
        <p:nvPicPr>
          <p:cNvPr id="5" name="Picture 4">
            <a:extLst>
              <a:ext uri="{FF2B5EF4-FFF2-40B4-BE49-F238E27FC236}">
                <a16:creationId xmlns:a16="http://schemas.microsoft.com/office/drawing/2014/main" id="{599265EC-D335-87B9-87D6-820A25E61C91}"/>
              </a:ext>
            </a:extLst>
          </p:cNvPr>
          <p:cNvPicPr>
            <a:picLocks noChangeAspect="1"/>
          </p:cNvPicPr>
          <p:nvPr/>
        </p:nvPicPr>
        <p:blipFill>
          <a:blip r:embed="rId5"/>
          <a:stretch>
            <a:fillRect/>
          </a:stretch>
        </p:blipFill>
        <p:spPr>
          <a:xfrm rot="372433">
            <a:off x="6407089" y="1649464"/>
            <a:ext cx="2327161" cy="2866724"/>
          </a:xfrm>
          <a:prstGeom prst="rect">
            <a:avLst/>
          </a:prstGeom>
        </p:spPr>
      </p:pic>
      <p:sp>
        <p:nvSpPr>
          <p:cNvPr id="6" name="TextBox 5">
            <a:extLst>
              <a:ext uri="{FF2B5EF4-FFF2-40B4-BE49-F238E27FC236}">
                <a16:creationId xmlns:a16="http://schemas.microsoft.com/office/drawing/2014/main" id="{E2DBE709-759B-B330-D769-3227D18D3BBA}"/>
              </a:ext>
            </a:extLst>
          </p:cNvPr>
          <p:cNvSpPr txBox="1"/>
          <p:nvPr/>
        </p:nvSpPr>
        <p:spPr>
          <a:xfrm>
            <a:off x="6554804" y="4666723"/>
            <a:ext cx="3609474" cy="923330"/>
          </a:xfrm>
          <a:prstGeom prst="rect">
            <a:avLst/>
          </a:prstGeom>
          <a:noFill/>
        </p:spPr>
        <p:txBody>
          <a:bodyPr wrap="square" rtlCol="0">
            <a:spAutoFit/>
          </a:bodyPr>
          <a:lstStyle/>
          <a:p>
            <a:r>
              <a:rPr lang="en-CA" dirty="0"/>
              <a:t>CAPA BC Director, Lisa Stewart</a:t>
            </a:r>
          </a:p>
          <a:p>
            <a:r>
              <a:rPr lang="en-CA" dirty="0">
                <a:hlinkClick r:id="rId6"/>
              </a:rPr>
              <a:t>lstewart@capa-acam.ca</a:t>
            </a:r>
            <a:r>
              <a:rPr lang="en-CA" dirty="0"/>
              <a:t>  </a:t>
            </a:r>
          </a:p>
          <a:p>
            <a:endParaRPr lang="en-CA" dirty="0"/>
          </a:p>
        </p:txBody>
      </p:sp>
      <p:pic>
        <p:nvPicPr>
          <p:cNvPr id="1026" name="Picture 2" descr="Patrick Nelson - Pine River Institute">
            <a:extLst>
              <a:ext uri="{FF2B5EF4-FFF2-40B4-BE49-F238E27FC236}">
                <a16:creationId xmlns:a16="http://schemas.microsoft.com/office/drawing/2014/main" id="{5D8D45C7-11AA-B7D9-5AA3-44571AE47C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2101" y="1884404"/>
            <a:ext cx="2188546" cy="205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506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 logo, graphics, design&#10;&#10;Description automatically generated">
            <a:extLst>
              <a:ext uri="{FF2B5EF4-FFF2-40B4-BE49-F238E27FC236}">
                <a16:creationId xmlns:a16="http://schemas.microsoft.com/office/drawing/2014/main" id="{A7A68F44-DE02-89B0-3EEC-4BC0E8B566D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43E00B5-D754-5347-A089-09D88C78E034}"/>
              </a:ext>
            </a:extLst>
          </p:cNvPr>
          <p:cNvSpPr txBox="1"/>
          <p:nvPr/>
        </p:nvSpPr>
        <p:spPr>
          <a:xfrm>
            <a:off x="596049" y="1476626"/>
            <a:ext cx="10239554" cy="4280403"/>
          </a:xfrm>
          <a:prstGeom prst="rect">
            <a:avLst/>
          </a:prstGeom>
          <a:noFill/>
        </p:spPr>
        <p:txBody>
          <a:bodyPr wrap="square" rtlCol="0">
            <a:spAutoFit/>
          </a:bodyPr>
          <a:lstStyle/>
          <a:p>
            <a:pPr marL="342900" lvl="0" indent="-342900">
              <a:lnSpc>
                <a:spcPct val="115000"/>
              </a:lnSpc>
              <a:buFont typeface="Symbol" panose="05050102010706020507" pitchFamily="18" charset="2"/>
              <a:buChar char=""/>
            </a:pPr>
            <a:endParaRPr lang="en-US" sz="1100" kern="1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15000"/>
              </a:lnSpc>
              <a:buFont typeface="Symbol" panose="05050102010706020507" pitchFamily="18" charset="2"/>
              <a:buChar char=""/>
            </a:pPr>
            <a:r>
              <a:rPr lang="en-US" sz="1800" kern="100" dirty="0">
                <a:effectLst/>
                <a:latin typeface="Avenir Black" panose="02000503020000020003" pitchFamily="2" charset="0"/>
                <a:ea typeface="Calibri" panose="020F0502020204030204" pitchFamily="34" charset="0"/>
                <a:cs typeface="Times New Roman" panose="02020603050405020304" pitchFamily="18" charset="0"/>
              </a:rPr>
              <a:t>Regulated in Alberta, Manitoba, New Brunswick, Saskatchewan, Prince Edward Island and Nova Scotia.</a:t>
            </a:r>
          </a:p>
          <a:p>
            <a:pPr lvl="1">
              <a:lnSpc>
                <a:spcPct val="115000"/>
              </a:lnSpc>
            </a:pPr>
            <a:endParaRPr lang="en-US" sz="1100" kern="100" dirty="0">
              <a:latin typeface="Avenir Black" panose="02000503020000020003" pitchFamily="2" charset="0"/>
              <a:ea typeface="Calibri" panose="020F0502020204030204" pitchFamily="34" charset="0"/>
              <a:cs typeface="Times New Roman" panose="02020603050405020304" pitchFamily="18" charset="0"/>
            </a:endParaRPr>
          </a:p>
          <a:p>
            <a:pPr marL="800100" lvl="1" indent="-342900">
              <a:lnSpc>
                <a:spcPct val="115000"/>
              </a:lnSpc>
              <a:buFont typeface="Symbol" panose="05050102010706020507" pitchFamily="18" charset="2"/>
              <a:buChar char=""/>
            </a:pPr>
            <a:r>
              <a:rPr lang="en-CA" kern="100" dirty="0">
                <a:ea typeface="Calibri" panose="020F0502020204030204" pitchFamily="34" charset="0"/>
                <a:cs typeface="Times New Roman" panose="02020603050405020304" pitchFamily="18" charset="0"/>
              </a:rPr>
              <a:t>Ontario to enact regulation this year</a:t>
            </a:r>
          </a:p>
          <a:p>
            <a:pPr marL="800100" lvl="1" indent="-342900">
              <a:lnSpc>
                <a:spcPct val="115000"/>
              </a:lnSpc>
              <a:buFont typeface="Symbol" panose="05050102010706020507" pitchFamily="18" charset="2"/>
              <a:buChar char=""/>
            </a:pPr>
            <a:endParaRPr lang="en-US" sz="1100" kern="100" dirty="0">
              <a:effectLst/>
              <a:latin typeface="Avenir Black" panose="02000503020000020003" pitchFamily="2"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US" dirty="0">
                <a:solidFill>
                  <a:srgbClr val="000000"/>
                </a:solidFill>
                <a:latin typeface="Calibri" panose="020F0502020204030204" pitchFamily="34" charset="0"/>
              </a:rPr>
              <a:t>Newfoundland and Labrador invested in PA pilot.</a:t>
            </a:r>
          </a:p>
          <a:p>
            <a:pPr marL="342900" indent="-342900">
              <a:lnSpc>
                <a:spcPct val="115000"/>
              </a:lnSpc>
              <a:buFont typeface="Symbol" panose="05050102010706020507" pitchFamily="18" charset="2"/>
              <a:buChar char=""/>
            </a:pPr>
            <a:endParaRPr lang="en-CA" sz="1100" kern="100" dirty="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CA" kern="100" dirty="0">
                <a:ea typeface="Calibri" panose="020F0502020204030204" pitchFamily="34" charset="0"/>
                <a:cs typeface="Times New Roman" panose="02020603050405020304" pitchFamily="18" charset="0"/>
              </a:rPr>
              <a:t>Quebec </a:t>
            </a:r>
            <a:r>
              <a:rPr lang="en-CA" sz="1800" dirty="0">
                <a:solidFill>
                  <a:srgbClr val="000000"/>
                </a:solidFill>
                <a:cs typeface="Calibri"/>
              </a:rPr>
              <a:t>approved Pilot Project in region 18 for Cree Board of Health and Social Services in James Bay.</a:t>
            </a:r>
          </a:p>
          <a:p>
            <a:pPr marL="342900" indent="-342900">
              <a:lnSpc>
                <a:spcPct val="115000"/>
              </a:lnSpc>
              <a:buFont typeface="Symbol" panose="05050102010706020507" pitchFamily="18" charset="2"/>
              <a:buChar char=""/>
            </a:pPr>
            <a:endParaRPr lang="en-CA" sz="1100" dirty="0">
              <a:solidFill>
                <a:srgbClr val="000000"/>
              </a:solidFill>
              <a:cs typeface="Calibri"/>
            </a:endParaRPr>
          </a:p>
          <a:p>
            <a:pPr marL="342900" indent="-342900">
              <a:lnSpc>
                <a:spcPct val="115000"/>
              </a:lnSpc>
              <a:buFont typeface="Symbol" panose="05050102010706020507" pitchFamily="18" charset="2"/>
              <a:buChar char=""/>
            </a:pPr>
            <a:r>
              <a:rPr lang="en-CA" sz="1800" dirty="0">
                <a:solidFill>
                  <a:srgbClr val="000000"/>
                </a:solidFill>
                <a:cs typeface="Calibri"/>
              </a:rPr>
              <a:t>Yukon government unanimously approved motion for PAs to practice. </a:t>
            </a:r>
          </a:p>
          <a:p>
            <a:pPr marL="342900" indent="-342900">
              <a:lnSpc>
                <a:spcPct val="115000"/>
              </a:lnSpc>
              <a:buFont typeface="Symbol" panose="05050102010706020507" pitchFamily="18" charset="2"/>
              <a:buChar char=""/>
            </a:pPr>
            <a:endParaRPr lang="en-CA" sz="1100" dirty="0">
              <a:solidFill>
                <a:srgbClr val="000000"/>
              </a:solidFill>
              <a:cs typeface="Calibri"/>
            </a:endParaRPr>
          </a:p>
          <a:p>
            <a:pPr marL="342900" indent="-342900">
              <a:lnSpc>
                <a:spcPct val="115000"/>
              </a:lnSpc>
              <a:buFont typeface="Symbol" panose="05050102010706020507" pitchFamily="18" charset="2"/>
              <a:buChar char=""/>
            </a:pPr>
            <a:r>
              <a:rPr lang="en-US" sz="1800" kern="100" dirty="0">
                <a:effectLst/>
                <a:latin typeface="Avenir Black" panose="02000503020000020003" pitchFamily="2" charset="0"/>
                <a:ea typeface="Calibri" panose="020F0502020204030204" pitchFamily="34" charset="0"/>
                <a:cs typeface="Times New Roman" panose="02020603050405020304" pitchFamily="18" charset="0"/>
              </a:rPr>
              <a:t>British Columbia announces PAs in EDs &amp; </a:t>
            </a:r>
            <a:r>
              <a:rPr lang="en-US" sz="1800" kern="100" dirty="0">
                <a:latin typeface="Avenir Black" panose="02000503020000020003" pitchFamily="2" charset="0"/>
                <a:ea typeface="Calibri" panose="020F0502020204030204" pitchFamily="34" charset="0"/>
                <a:cs typeface="Times New Roman" panose="02020603050405020304" pitchFamily="18" charset="0"/>
              </a:rPr>
              <a:t>CPSBC drafts bylaw amendments to regulate P</a:t>
            </a:r>
            <a:r>
              <a:rPr lang="en-US" kern="100" dirty="0">
                <a:latin typeface="Avenir Black" panose="02000503020000020003" pitchFamily="2" charset="0"/>
                <a:ea typeface="Calibri" panose="020F0502020204030204" pitchFamily="34" charset="0"/>
                <a:cs typeface="Times New Roman" panose="02020603050405020304" pitchFamily="18" charset="0"/>
              </a:rPr>
              <a:t>A</a:t>
            </a:r>
            <a:r>
              <a:rPr lang="en-US" sz="1800" kern="100" dirty="0">
                <a:latin typeface="Avenir Black" panose="02000503020000020003" pitchFamily="2" charset="0"/>
                <a:ea typeface="Calibri" panose="020F0502020204030204" pitchFamily="34" charset="0"/>
                <a:cs typeface="Times New Roman" panose="02020603050405020304" pitchFamily="18" charset="0"/>
              </a:rPr>
              <a:t>s.</a:t>
            </a:r>
          </a:p>
          <a:p>
            <a:pPr marL="342900" indent="-342900">
              <a:lnSpc>
                <a:spcPct val="115000"/>
              </a:lnSpc>
              <a:buFont typeface="Symbol" panose="05050102010706020507" pitchFamily="18" charset="2"/>
              <a:buChar char=""/>
            </a:pPr>
            <a:endParaRPr lang="en-CA" kern="100" dirty="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endParaRPr lang="en-US" sz="1800" kern="100" dirty="0">
              <a:latin typeface="Avenir Black" panose="02000503020000020003" pitchFamily="2"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endParaRPr lang="en-US" sz="1100" kern="100" dirty="0">
              <a:latin typeface="Avenir Black" panose="02000503020000020003" pitchFamily="2" charset="0"/>
              <a:ea typeface="Calibri" panose="020F0502020204030204" pitchFamily="34" charset="0"/>
              <a:cs typeface="Times New Roman" panose="02020603050405020304" pitchFamily="18" charset="0"/>
            </a:endParaRPr>
          </a:p>
          <a:p>
            <a:endParaRPr lang="en-CA" dirty="0"/>
          </a:p>
        </p:txBody>
      </p:sp>
      <p:pic>
        <p:nvPicPr>
          <p:cNvPr id="6" name="Picture 5">
            <a:extLst>
              <a:ext uri="{FF2B5EF4-FFF2-40B4-BE49-F238E27FC236}">
                <a16:creationId xmlns:a16="http://schemas.microsoft.com/office/drawing/2014/main" id="{7BC5A252-320A-FE69-4A62-04F336E5DE4F}"/>
              </a:ext>
            </a:extLst>
          </p:cNvPr>
          <p:cNvPicPr>
            <a:picLocks noChangeAspect="1"/>
          </p:cNvPicPr>
          <p:nvPr/>
        </p:nvPicPr>
        <p:blipFill>
          <a:blip r:embed="rId3"/>
          <a:stretch>
            <a:fillRect/>
          </a:stretch>
        </p:blipFill>
        <p:spPr>
          <a:xfrm>
            <a:off x="596049" y="4778455"/>
            <a:ext cx="5310010" cy="1529060"/>
          </a:xfrm>
          <a:prstGeom prst="rect">
            <a:avLst/>
          </a:prstGeom>
        </p:spPr>
      </p:pic>
      <p:sp>
        <p:nvSpPr>
          <p:cNvPr id="2" name="TextBox 1">
            <a:extLst>
              <a:ext uri="{FF2B5EF4-FFF2-40B4-BE49-F238E27FC236}">
                <a16:creationId xmlns:a16="http://schemas.microsoft.com/office/drawing/2014/main" id="{3400F446-8281-7CD8-AF60-84F108D04D62}"/>
              </a:ext>
            </a:extLst>
          </p:cNvPr>
          <p:cNvSpPr txBox="1"/>
          <p:nvPr/>
        </p:nvSpPr>
        <p:spPr>
          <a:xfrm>
            <a:off x="785990" y="276648"/>
            <a:ext cx="2844946" cy="923330"/>
          </a:xfrm>
          <a:prstGeom prst="rect">
            <a:avLst/>
          </a:prstGeom>
          <a:noFill/>
        </p:spPr>
        <p:txBody>
          <a:bodyPr wrap="none" rtlCol="0">
            <a:spAutoFit/>
          </a:bodyPr>
          <a:lstStyle/>
          <a:p>
            <a:r>
              <a:rPr lang="en-CA" sz="3600" b="1" dirty="0">
                <a:solidFill>
                  <a:schemeClr val="bg1"/>
                </a:solidFill>
                <a:ea typeface="+mn-lt"/>
                <a:cs typeface="Calibri"/>
              </a:rPr>
              <a:t>PA Regulation</a:t>
            </a:r>
            <a:endParaRPr lang="en-CA" sz="3600" b="1" dirty="0">
              <a:solidFill>
                <a:schemeClr val="bg1"/>
              </a:solidFill>
              <a:ea typeface="+mn-lt"/>
              <a:cs typeface="+mn-lt"/>
            </a:endParaRPr>
          </a:p>
          <a:p>
            <a:endParaRPr lang="en-CA" dirty="0"/>
          </a:p>
        </p:txBody>
      </p:sp>
    </p:spTree>
    <p:extLst>
      <p:ext uri="{BB962C8B-B14F-4D97-AF65-F5344CB8AC3E}">
        <p14:creationId xmlns:p14="http://schemas.microsoft.com/office/powerpoint/2010/main" val="316208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and white rectangle&#10;&#10;Description automatically generated with medium confidence">
            <a:extLst>
              <a:ext uri="{FF2B5EF4-FFF2-40B4-BE49-F238E27FC236}">
                <a16:creationId xmlns:a16="http://schemas.microsoft.com/office/drawing/2014/main" id="{DC7EC482-F1D0-64A4-E09A-3093AC89FA33}"/>
              </a:ext>
            </a:extLst>
          </p:cNvPr>
          <p:cNvPicPr>
            <a:picLocks noChangeAspect="1"/>
          </p:cNvPicPr>
          <p:nvPr/>
        </p:nvPicPr>
        <p:blipFill>
          <a:blip r:embed="rId2"/>
          <a:stretch>
            <a:fillRect/>
          </a:stretch>
        </p:blipFill>
        <p:spPr>
          <a:xfrm>
            <a:off x="-67112" y="0"/>
            <a:ext cx="12192000" cy="6858000"/>
          </a:xfrm>
          <a:prstGeom prst="rect">
            <a:avLst/>
          </a:prstGeom>
        </p:spPr>
      </p:pic>
      <p:sp>
        <p:nvSpPr>
          <p:cNvPr id="3" name="TextBox 2">
            <a:extLst>
              <a:ext uri="{FF2B5EF4-FFF2-40B4-BE49-F238E27FC236}">
                <a16:creationId xmlns:a16="http://schemas.microsoft.com/office/drawing/2014/main" id="{B7126E80-9996-1F75-C486-3F27BC7CBF74}"/>
              </a:ext>
            </a:extLst>
          </p:cNvPr>
          <p:cNvSpPr txBox="1"/>
          <p:nvPr/>
        </p:nvSpPr>
        <p:spPr>
          <a:xfrm>
            <a:off x="332659" y="1199978"/>
            <a:ext cx="10735032" cy="6735690"/>
          </a:xfrm>
          <a:prstGeom prst="rect">
            <a:avLst/>
          </a:prstGeom>
          <a:noFill/>
        </p:spPr>
        <p:txBody>
          <a:bodyPr wrap="square">
            <a:spAutoFit/>
          </a:bodyPr>
          <a:lstStyle/>
          <a:p>
            <a:pPr marL="228600" indent="-228600">
              <a:buFont typeface="Arial"/>
              <a:buChar char="•"/>
            </a:pPr>
            <a:r>
              <a:rPr lang="en-US" dirty="0">
                <a:latin typeface="Calibri"/>
                <a:cs typeface="Arial"/>
              </a:rPr>
              <a:t>Currently four university level academic programs in Canada since 2008:  </a:t>
            </a:r>
            <a:endParaRPr lang="en-US" dirty="0">
              <a:latin typeface="Calibri"/>
              <a:cs typeface="Calibri" panose="020F0502020204030204"/>
            </a:endParaRPr>
          </a:p>
          <a:p>
            <a:pPr marL="228600" indent="-228600">
              <a:lnSpc>
                <a:spcPct val="90000"/>
              </a:lnSpc>
              <a:spcAft>
                <a:spcPts val="600"/>
              </a:spcAft>
              <a:buFont typeface="Arial" panose="020B0604020202020204" pitchFamily="34" charset="0"/>
              <a:buChar char="•"/>
            </a:pPr>
            <a:endParaRPr lang="en-US" dirty="0">
              <a:ea typeface="+mn-lt"/>
              <a:cs typeface="+mn-lt"/>
            </a:endParaRPr>
          </a:p>
          <a:p>
            <a:pPr marL="228600" indent="-228600">
              <a:lnSpc>
                <a:spcPct val="90000"/>
              </a:lnSpc>
              <a:spcAft>
                <a:spcPts val="600"/>
              </a:spcAft>
              <a:buFont typeface="Arial" panose="020B0604020202020204" pitchFamily="34" charset="0"/>
              <a:buChar char="•"/>
            </a:pPr>
            <a:endParaRPr lang="en-US" dirty="0">
              <a:ea typeface="+mn-lt"/>
              <a:cs typeface="+mn-lt"/>
            </a:endParaRPr>
          </a:p>
          <a:p>
            <a:pPr marL="228600" indent="-228600">
              <a:lnSpc>
                <a:spcPct val="90000"/>
              </a:lnSpc>
              <a:spcAft>
                <a:spcPts val="600"/>
              </a:spcAft>
              <a:buFont typeface="Arial" panose="020B0604020202020204" pitchFamily="34" charset="0"/>
              <a:buChar char="•"/>
            </a:pPr>
            <a:endParaRPr lang="en-US" dirty="0">
              <a:ea typeface="+mn-lt"/>
              <a:cs typeface="+mn-lt"/>
            </a:endParaRPr>
          </a:p>
          <a:p>
            <a:pPr marL="228600" indent="-228600">
              <a:lnSpc>
                <a:spcPct val="90000"/>
              </a:lnSpc>
              <a:spcAft>
                <a:spcPts val="600"/>
              </a:spcAft>
              <a:buFont typeface="Arial" panose="020B0604020202020204" pitchFamily="34" charset="0"/>
              <a:buChar char="•"/>
            </a:pPr>
            <a:endParaRPr lang="en-US" dirty="0">
              <a:latin typeface="Calibri"/>
              <a:cs typeface="Arial"/>
            </a:endParaRPr>
          </a:p>
          <a:p>
            <a:pPr marL="228600" indent="-228600">
              <a:lnSpc>
                <a:spcPct val="90000"/>
              </a:lnSpc>
              <a:spcAft>
                <a:spcPts val="600"/>
              </a:spcAft>
              <a:buFont typeface="Arial" panose="020B0604020202020204" pitchFamily="34" charset="0"/>
              <a:buChar char="•"/>
            </a:pPr>
            <a:r>
              <a:rPr lang="en-US" dirty="0">
                <a:latin typeface="Calibri"/>
                <a:cs typeface="Arial"/>
              </a:rPr>
              <a:t>Programs are highly competitive, over 2500 applicants per year for a combined total of </a:t>
            </a:r>
            <a:r>
              <a:rPr lang="en-US" b="1" dirty="0">
                <a:latin typeface="Calibri"/>
                <a:cs typeface="Arial"/>
              </a:rPr>
              <a:t>93 seats</a:t>
            </a:r>
            <a:r>
              <a:rPr lang="en-US" dirty="0">
                <a:latin typeface="Calibri"/>
                <a:cs typeface="Arial"/>
              </a:rPr>
              <a:t>.  </a:t>
            </a:r>
          </a:p>
          <a:p>
            <a:pPr marL="228600" indent="-228600">
              <a:lnSpc>
                <a:spcPct val="90000"/>
              </a:lnSpc>
              <a:spcAft>
                <a:spcPts val="600"/>
              </a:spcAft>
              <a:buFont typeface="Arial" panose="020B0604020202020204" pitchFamily="34" charset="0"/>
              <a:buChar char="•"/>
            </a:pPr>
            <a:endParaRPr lang="en-US" dirty="0">
              <a:ea typeface="+mn-lt"/>
              <a:cs typeface="+mn-lt"/>
            </a:endParaRPr>
          </a:p>
          <a:p>
            <a:pPr marL="228600" indent="-228600">
              <a:lnSpc>
                <a:spcPct val="90000"/>
              </a:lnSpc>
              <a:spcAft>
                <a:spcPts val="600"/>
              </a:spcAft>
              <a:buFont typeface="Arial" panose="020B0604020202020204" pitchFamily="34" charset="0"/>
              <a:buChar char="•"/>
            </a:pPr>
            <a:r>
              <a:rPr lang="en-US" b="1" dirty="0">
                <a:ea typeface="+mn-lt"/>
                <a:cs typeface="+mn-lt"/>
              </a:rPr>
              <a:t>Masters Programs in development</a:t>
            </a:r>
            <a:r>
              <a:rPr lang="en-US" dirty="0">
                <a:ea typeface="+mn-lt"/>
                <a:cs typeface="+mn-lt"/>
              </a:rPr>
              <a:t>: 			</a:t>
            </a:r>
            <a:r>
              <a:rPr lang="en-US" b="1" dirty="0">
                <a:ea typeface="+mn-lt"/>
                <a:cs typeface="+mn-lt"/>
              </a:rPr>
              <a:t>Exploring</a:t>
            </a:r>
            <a:r>
              <a:rPr lang="en-US" dirty="0">
                <a:ea typeface="+mn-lt"/>
                <a:cs typeface="+mn-lt"/>
              </a:rPr>
              <a:t>:</a:t>
            </a:r>
          </a:p>
          <a:p>
            <a:pPr>
              <a:lnSpc>
                <a:spcPct val="90000"/>
              </a:lnSpc>
              <a:spcAft>
                <a:spcPts val="600"/>
              </a:spcAft>
            </a:pPr>
            <a:r>
              <a:rPr lang="en-US" dirty="0">
                <a:ea typeface="+mn-lt"/>
                <a:cs typeface="+mn-lt"/>
              </a:rPr>
              <a:t>     - University of Calgary 				- University of Ottawa, Western, Queens  </a:t>
            </a:r>
          </a:p>
          <a:p>
            <a:pPr>
              <a:lnSpc>
                <a:spcPct val="90000"/>
              </a:lnSpc>
              <a:spcAft>
                <a:spcPts val="600"/>
              </a:spcAft>
            </a:pPr>
            <a:r>
              <a:rPr lang="en-US" dirty="0">
                <a:ea typeface="+mn-lt"/>
                <a:cs typeface="+mn-lt"/>
              </a:rPr>
              <a:t>     - University of Saskatchewan 			- University of Laval</a:t>
            </a:r>
          </a:p>
          <a:p>
            <a:pPr marL="228600" indent="-228600">
              <a:lnSpc>
                <a:spcPct val="90000"/>
              </a:lnSpc>
              <a:spcAft>
                <a:spcPts val="600"/>
              </a:spcAft>
              <a:buFont typeface="Arial" panose="020B0604020202020204" pitchFamily="34" charset="0"/>
              <a:buChar char="•"/>
            </a:pPr>
            <a:endParaRPr lang="en-US" sz="1100" dirty="0">
              <a:ea typeface="+mn-lt"/>
              <a:cs typeface="+mn-lt"/>
            </a:endParaRPr>
          </a:p>
          <a:p>
            <a:pPr marL="228600" indent="-228600">
              <a:lnSpc>
                <a:spcPct val="90000"/>
              </a:lnSpc>
              <a:spcAft>
                <a:spcPts val="600"/>
              </a:spcAft>
              <a:buFont typeface="Arial" panose="020B0604020202020204" pitchFamily="34" charset="0"/>
              <a:buChar char="•"/>
            </a:pPr>
            <a:r>
              <a:rPr lang="en-US" b="1" dirty="0">
                <a:latin typeface="Calibri"/>
                <a:cs typeface="Arial"/>
              </a:rPr>
              <a:t>Intensive PA Program</a:t>
            </a:r>
            <a:r>
              <a:rPr lang="en-US" dirty="0">
                <a:latin typeface="Calibri"/>
                <a:cs typeface="Arial"/>
              </a:rPr>
              <a:t>:</a:t>
            </a:r>
          </a:p>
          <a:p>
            <a:pPr marL="685800" lvl="1" indent="-228600">
              <a:lnSpc>
                <a:spcPct val="90000"/>
              </a:lnSpc>
              <a:spcAft>
                <a:spcPts val="600"/>
              </a:spcAft>
              <a:buFont typeface="Arial" panose="020B0604020202020204" pitchFamily="34" charset="0"/>
              <a:buChar char="•"/>
            </a:pPr>
            <a:r>
              <a:rPr lang="en-US" sz="1600" dirty="0">
                <a:latin typeface="Calibri"/>
                <a:cs typeface="Arial"/>
              </a:rPr>
              <a:t>PA education aligned with medical model to lay foundation for collaborative working relationship with physicians.</a:t>
            </a:r>
          </a:p>
          <a:p>
            <a:pPr marL="685800" lvl="2" indent="-228600">
              <a:lnSpc>
                <a:spcPct val="90000"/>
              </a:lnSpc>
              <a:spcAft>
                <a:spcPts val="600"/>
              </a:spcAft>
              <a:buFont typeface="Arial" panose="020B0604020202020204" pitchFamily="34" charset="0"/>
              <a:buChar char="•"/>
            </a:pPr>
            <a:r>
              <a:rPr lang="en-US" sz="1600" dirty="0">
                <a:latin typeface="Calibri"/>
                <a:cs typeface="Arial"/>
              </a:rPr>
              <a:t>Canadian PA programs are Accreditation Canada </a:t>
            </a:r>
            <a:r>
              <a:rPr lang="en-US" sz="1600" dirty="0" err="1">
                <a:latin typeface="Calibri"/>
                <a:cs typeface="Arial"/>
              </a:rPr>
              <a:t>EQual</a:t>
            </a:r>
            <a:r>
              <a:rPr lang="en-US" sz="1600" dirty="0">
                <a:latin typeface="Calibri"/>
                <a:cs typeface="Arial"/>
              </a:rPr>
              <a:t> accredited.</a:t>
            </a:r>
          </a:p>
          <a:p>
            <a:pPr marL="685800" lvl="2" indent="-228600">
              <a:lnSpc>
                <a:spcPct val="90000"/>
              </a:lnSpc>
              <a:spcAft>
                <a:spcPts val="600"/>
              </a:spcAft>
              <a:buFont typeface="Arial" panose="020B0604020202020204" pitchFamily="34" charset="0"/>
              <a:buChar char="•"/>
            </a:pPr>
            <a:r>
              <a:rPr lang="en-US" sz="1600" dirty="0">
                <a:latin typeface="Calibri"/>
                <a:cs typeface="Arial"/>
              </a:rPr>
              <a:t>Extends over 24 months. </a:t>
            </a:r>
          </a:p>
          <a:p>
            <a:pPr marL="685800" lvl="2" indent="-228600">
              <a:lnSpc>
                <a:spcPct val="90000"/>
              </a:lnSpc>
              <a:spcAft>
                <a:spcPts val="600"/>
              </a:spcAft>
              <a:buFont typeface="Arial" panose="020B0604020202020204" pitchFamily="34" charset="0"/>
              <a:buChar char="•"/>
            </a:pPr>
            <a:r>
              <a:rPr lang="en-US" sz="1600" dirty="0">
                <a:latin typeface="Calibri"/>
                <a:cs typeface="Arial"/>
              </a:rPr>
              <a:t>Combination of didactic training and 48 weeks (over 2,000 hours) of Physician-directed rotations.</a:t>
            </a:r>
          </a:p>
          <a:p>
            <a:pPr marL="685800" lvl="2" indent="-228600">
              <a:lnSpc>
                <a:spcPct val="90000"/>
              </a:lnSpc>
              <a:spcAft>
                <a:spcPts val="600"/>
              </a:spcAft>
              <a:buFont typeface="Arial" panose="020B0604020202020204" pitchFamily="34" charset="0"/>
              <a:buChar char="•"/>
            </a:pPr>
            <a:r>
              <a:rPr lang="en-US" sz="1600" dirty="0">
                <a:latin typeface="Calibri"/>
                <a:ea typeface="Tahoma"/>
                <a:cs typeface="Arial"/>
              </a:rPr>
              <a:t>Objective Structured Clinical Exam (OSCE) administered by PA program to assess student's clinical skills and knowledge.</a:t>
            </a:r>
          </a:p>
          <a:p>
            <a:pPr marL="1200150" lvl="3" indent="-285750">
              <a:lnSpc>
                <a:spcPct val="90000"/>
              </a:lnSpc>
              <a:spcAft>
                <a:spcPts val="600"/>
              </a:spcAft>
              <a:buFont typeface="Wingdings" panose="020B0604020202020204" pitchFamily="34" charset="0"/>
              <a:buChar char="Ø"/>
            </a:pPr>
            <a:r>
              <a:rPr lang="en-US" sz="1400" dirty="0">
                <a:latin typeface="Calibri"/>
                <a:ea typeface="Tahoma"/>
                <a:cs typeface="Arial"/>
              </a:rPr>
              <a:t>Series of stations focusing on different aspect of clinical practice</a:t>
            </a:r>
          </a:p>
          <a:p>
            <a:pPr marL="228600" indent="-228600">
              <a:lnSpc>
                <a:spcPct val="90000"/>
              </a:lnSpc>
              <a:spcAft>
                <a:spcPts val="600"/>
              </a:spcAft>
              <a:buFont typeface="Arial" panose="020B0604020202020204" pitchFamily="34" charset="0"/>
              <a:buChar char="•"/>
            </a:pPr>
            <a:endParaRPr lang="en-US" dirty="0">
              <a:latin typeface="Calibri"/>
              <a:cs typeface="Arial"/>
            </a:endParaRPr>
          </a:p>
          <a:p>
            <a:pPr marL="990600" lvl="1" indent="-361950">
              <a:buFont typeface="Arial" panose="020B0604020202020204" pitchFamily="34" charset="0"/>
              <a:buChar char="•"/>
            </a:pPr>
            <a:endParaRPr lang="en-CA" sz="1100" dirty="0">
              <a:solidFill>
                <a:srgbClr val="000000"/>
              </a:solidFill>
              <a:cs typeface="Calibri"/>
            </a:endParaRPr>
          </a:p>
          <a:p>
            <a:pPr marL="1085850" lvl="2"/>
            <a:endParaRPr lang="en-CA" sz="2000" dirty="0">
              <a:solidFill>
                <a:srgbClr val="000000"/>
              </a:solidFill>
              <a:cs typeface="Calibri"/>
            </a:endParaRPr>
          </a:p>
          <a:p>
            <a:pPr marL="990600" lvl="1" indent="-361950">
              <a:buFont typeface="Arial" panose="020B0604020202020204" pitchFamily="34" charset="0"/>
              <a:buChar char="•"/>
            </a:pPr>
            <a:endParaRPr lang="en-CA" sz="2000" dirty="0">
              <a:solidFill>
                <a:srgbClr val="000000"/>
              </a:solidFill>
              <a:cs typeface="Calibri"/>
            </a:endParaRPr>
          </a:p>
        </p:txBody>
      </p:sp>
      <p:sp>
        <p:nvSpPr>
          <p:cNvPr id="2" name="TextBox 1">
            <a:extLst>
              <a:ext uri="{FF2B5EF4-FFF2-40B4-BE49-F238E27FC236}">
                <a16:creationId xmlns:a16="http://schemas.microsoft.com/office/drawing/2014/main" id="{343E475E-1ACB-56D0-16F1-08522591E256}"/>
              </a:ext>
            </a:extLst>
          </p:cNvPr>
          <p:cNvSpPr txBox="1"/>
          <p:nvPr/>
        </p:nvSpPr>
        <p:spPr>
          <a:xfrm>
            <a:off x="518571" y="215962"/>
            <a:ext cx="2084930" cy="923330"/>
          </a:xfrm>
          <a:prstGeom prst="rect">
            <a:avLst/>
          </a:prstGeom>
          <a:noFill/>
        </p:spPr>
        <p:txBody>
          <a:bodyPr wrap="none" rtlCol="0">
            <a:spAutoFit/>
          </a:bodyPr>
          <a:lstStyle/>
          <a:p>
            <a:r>
              <a:rPr lang="en-CA" sz="3600" b="1" dirty="0">
                <a:solidFill>
                  <a:schemeClr val="bg1"/>
                </a:solidFill>
                <a:cs typeface="Calibri"/>
              </a:rPr>
              <a:t>Education</a:t>
            </a:r>
            <a:endParaRPr lang="en-CA" sz="3600" b="1" dirty="0">
              <a:solidFill>
                <a:schemeClr val="bg1"/>
              </a:solidFill>
              <a:ea typeface="+mn-lt"/>
              <a:cs typeface="+mn-lt"/>
            </a:endParaRPr>
          </a:p>
          <a:p>
            <a:endParaRPr lang="en-CA" dirty="0"/>
          </a:p>
        </p:txBody>
      </p:sp>
      <p:pic>
        <p:nvPicPr>
          <p:cNvPr id="15" name="Picture 14" descr="A white rectangular object with brown text&#10;&#10;Description automatically generated">
            <a:extLst>
              <a:ext uri="{FF2B5EF4-FFF2-40B4-BE49-F238E27FC236}">
                <a16:creationId xmlns:a16="http://schemas.microsoft.com/office/drawing/2014/main" id="{981EC384-B48D-E95F-CAAF-8AE0DD859607}"/>
              </a:ext>
            </a:extLst>
          </p:cNvPr>
          <p:cNvPicPr>
            <a:picLocks noChangeAspect="1"/>
          </p:cNvPicPr>
          <p:nvPr/>
        </p:nvPicPr>
        <p:blipFill>
          <a:blip r:embed="rId3"/>
          <a:stretch>
            <a:fillRect/>
          </a:stretch>
        </p:blipFill>
        <p:spPr>
          <a:xfrm>
            <a:off x="2783944" y="1782682"/>
            <a:ext cx="1406870" cy="679987"/>
          </a:xfrm>
          <a:prstGeom prst="rect">
            <a:avLst/>
          </a:prstGeom>
        </p:spPr>
      </p:pic>
      <p:pic>
        <p:nvPicPr>
          <p:cNvPr id="19" name="Picture 18" descr="A close-up of a sign&#10;&#10;Description automatically generated">
            <a:extLst>
              <a:ext uri="{FF2B5EF4-FFF2-40B4-BE49-F238E27FC236}">
                <a16:creationId xmlns:a16="http://schemas.microsoft.com/office/drawing/2014/main" id="{8CB4432E-F154-F563-0B01-8598AAFC7D13}"/>
              </a:ext>
            </a:extLst>
          </p:cNvPr>
          <p:cNvPicPr>
            <a:picLocks noChangeAspect="1"/>
          </p:cNvPicPr>
          <p:nvPr/>
        </p:nvPicPr>
        <p:blipFill>
          <a:blip r:embed="rId4"/>
          <a:stretch>
            <a:fillRect/>
          </a:stretch>
        </p:blipFill>
        <p:spPr>
          <a:xfrm>
            <a:off x="8026818" y="1814535"/>
            <a:ext cx="2538144" cy="564032"/>
          </a:xfrm>
          <a:prstGeom prst="rect">
            <a:avLst/>
          </a:prstGeom>
        </p:spPr>
      </p:pic>
      <p:pic>
        <p:nvPicPr>
          <p:cNvPr id="21" name="Picture 20" descr="A logo of a university&#10;&#10;Description automatically generated">
            <a:extLst>
              <a:ext uri="{FF2B5EF4-FFF2-40B4-BE49-F238E27FC236}">
                <a16:creationId xmlns:a16="http://schemas.microsoft.com/office/drawing/2014/main" id="{23A6E914-9B32-97C9-8494-38A388D8A9B2}"/>
              </a:ext>
            </a:extLst>
          </p:cNvPr>
          <p:cNvPicPr>
            <a:picLocks noChangeAspect="1"/>
          </p:cNvPicPr>
          <p:nvPr/>
        </p:nvPicPr>
        <p:blipFill>
          <a:blip r:embed="rId5"/>
          <a:stretch>
            <a:fillRect/>
          </a:stretch>
        </p:blipFill>
        <p:spPr>
          <a:xfrm>
            <a:off x="657770" y="1820836"/>
            <a:ext cx="1229976" cy="679987"/>
          </a:xfrm>
          <a:prstGeom prst="rect">
            <a:avLst/>
          </a:prstGeom>
        </p:spPr>
      </p:pic>
      <p:pic>
        <p:nvPicPr>
          <p:cNvPr id="24" name="Picture 23">
            <a:extLst>
              <a:ext uri="{FF2B5EF4-FFF2-40B4-BE49-F238E27FC236}">
                <a16:creationId xmlns:a16="http://schemas.microsoft.com/office/drawing/2014/main" id="{FC39A5E1-3F45-C7B2-FF0C-4320C998BBC7}"/>
              </a:ext>
            </a:extLst>
          </p:cNvPr>
          <p:cNvPicPr>
            <a:picLocks noChangeAspect="1"/>
          </p:cNvPicPr>
          <p:nvPr/>
        </p:nvPicPr>
        <p:blipFill>
          <a:blip r:embed="rId6"/>
          <a:stretch>
            <a:fillRect/>
          </a:stretch>
        </p:blipFill>
        <p:spPr>
          <a:xfrm>
            <a:off x="5087013" y="1814535"/>
            <a:ext cx="2190648" cy="616282"/>
          </a:xfrm>
          <a:prstGeom prst="rect">
            <a:avLst/>
          </a:prstGeom>
        </p:spPr>
      </p:pic>
    </p:spTree>
    <p:extLst>
      <p:ext uri="{BB962C8B-B14F-4D97-AF65-F5344CB8AC3E}">
        <p14:creationId xmlns:p14="http://schemas.microsoft.com/office/powerpoint/2010/main" val="1052746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 logo, graphics, design&#10;&#10;Description automatically generated">
            <a:extLst>
              <a:ext uri="{FF2B5EF4-FFF2-40B4-BE49-F238E27FC236}">
                <a16:creationId xmlns:a16="http://schemas.microsoft.com/office/drawing/2014/main" id="{A7A68F44-DE02-89B0-3EEC-4BC0E8B566D5}"/>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D1B01E9-EE50-6D2C-B64F-B368BCCC948A}"/>
              </a:ext>
            </a:extLst>
          </p:cNvPr>
          <p:cNvSpPr txBox="1"/>
          <p:nvPr/>
        </p:nvSpPr>
        <p:spPr>
          <a:xfrm>
            <a:off x="582156" y="229082"/>
            <a:ext cx="6790642" cy="923330"/>
          </a:xfrm>
          <a:prstGeom prst="rect">
            <a:avLst/>
          </a:prstGeom>
          <a:noFill/>
        </p:spPr>
        <p:txBody>
          <a:bodyPr wrap="none" rtlCol="0">
            <a:spAutoFit/>
          </a:bodyPr>
          <a:lstStyle/>
          <a:p>
            <a:r>
              <a:rPr lang="en-CA" sz="3600" b="1" dirty="0">
                <a:solidFill>
                  <a:schemeClr val="bg1"/>
                </a:solidFill>
                <a:ea typeface="+mn-lt"/>
                <a:cs typeface="Calibri"/>
              </a:rPr>
              <a:t>What is a Physician Assistant (PA)?</a:t>
            </a:r>
            <a:endParaRPr lang="en-CA" sz="3600" b="1" dirty="0">
              <a:solidFill>
                <a:schemeClr val="bg1"/>
              </a:solidFill>
              <a:ea typeface="+mn-lt"/>
              <a:cs typeface="+mn-lt"/>
            </a:endParaRPr>
          </a:p>
          <a:p>
            <a:endParaRPr lang="en-CA" dirty="0"/>
          </a:p>
        </p:txBody>
      </p:sp>
      <p:sp>
        <p:nvSpPr>
          <p:cNvPr id="8" name="TextBox 7">
            <a:extLst>
              <a:ext uri="{FF2B5EF4-FFF2-40B4-BE49-F238E27FC236}">
                <a16:creationId xmlns:a16="http://schemas.microsoft.com/office/drawing/2014/main" id="{46ED9462-648D-DC51-A0BA-62F7150F8647}"/>
              </a:ext>
            </a:extLst>
          </p:cNvPr>
          <p:cNvSpPr txBox="1"/>
          <p:nvPr/>
        </p:nvSpPr>
        <p:spPr>
          <a:xfrm>
            <a:off x="507511" y="1420758"/>
            <a:ext cx="10433775" cy="4016484"/>
          </a:xfrm>
          <a:prstGeom prst="rect">
            <a:avLst/>
          </a:prstGeom>
          <a:noFill/>
        </p:spPr>
        <p:txBody>
          <a:bodyPr wrap="square" rtlCol="0">
            <a:spAutoFit/>
          </a:bodyPr>
          <a:lstStyle/>
          <a:p>
            <a:pPr marL="257175" indent="-257175" defTabSz="822960">
              <a:spcAft>
                <a:spcPts val="600"/>
              </a:spcAft>
              <a:buFont typeface="Arial" panose="020B0604020202020204" pitchFamily="34" charset="0"/>
              <a:buChar char="•"/>
            </a:pPr>
            <a:r>
              <a:rPr lang="en-US" sz="1800" kern="1200" dirty="0">
                <a:latin typeface="+mn-lt"/>
                <a:ea typeface="+mn-ea"/>
                <a:cs typeface="+mn-cs"/>
              </a:rPr>
              <a:t>Advanced health care professional </a:t>
            </a:r>
            <a:r>
              <a:rPr lang="en-US" dirty="0"/>
              <a:t>that</a:t>
            </a:r>
            <a:r>
              <a:rPr lang="en-US" sz="1800" kern="1200" dirty="0">
                <a:latin typeface="+mn-lt"/>
                <a:ea typeface="+mn-ea"/>
                <a:cs typeface="+mn-cs"/>
              </a:rPr>
              <a:t> work as Physician </a:t>
            </a:r>
            <a:r>
              <a:rPr lang="en-US" dirty="0"/>
              <a:t>Extenders</a:t>
            </a:r>
            <a:r>
              <a:rPr lang="en-US" sz="1800" kern="1200" dirty="0">
                <a:latin typeface="+mn-lt"/>
                <a:ea typeface="+mn-ea"/>
                <a:cs typeface="+mn-cs"/>
              </a:rPr>
              <a:t> that can address important challenges in the health care system.​</a:t>
            </a:r>
          </a:p>
          <a:p>
            <a:pPr defTabSz="822960">
              <a:spcAft>
                <a:spcPts val="600"/>
              </a:spcAft>
            </a:pPr>
            <a:endParaRPr lang="en-US" sz="1100" kern="1200" dirty="0">
              <a:latin typeface="+mn-lt"/>
              <a:ea typeface="+mn-ea"/>
              <a:cs typeface="+mn-cs"/>
            </a:endParaRPr>
          </a:p>
          <a:p>
            <a:pPr marL="257175" indent="-257175" defTabSz="822960">
              <a:spcAft>
                <a:spcPts val="600"/>
              </a:spcAft>
              <a:buFont typeface="Arial" panose="020B0604020202020204" pitchFamily="34" charset="0"/>
              <a:buChar char="•"/>
            </a:pPr>
            <a:r>
              <a:rPr lang="en-US" sz="1800" kern="1200" dirty="0">
                <a:latin typeface="+mn-lt"/>
                <a:ea typeface="+mn-ea"/>
                <a:cs typeface="+mn-cs"/>
              </a:rPr>
              <a:t>PAs work under the scope</a:t>
            </a:r>
            <a:r>
              <a:rPr lang="en-US" dirty="0"/>
              <a:t> </a:t>
            </a:r>
            <a:r>
              <a:rPr lang="en-US" sz="1800" kern="1200" dirty="0">
                <a:latin typeface="+mn-lt"/>
                <a:ea typeface="+mn-ea"/>
                <a:cs typeface="+mn-cs"/>
              </a:rPr>
              <a:t>of a supervising physician(s</a:t>
            </a:r>
            <a:r>
              <a:rPr lang="en-US" dirty="0"/>
              <a:t>) to provide care to patients.</a:t>
            </a:r>
            <a:endParaRPr lang="en-US" sz="1800" kern="1200" dirty="0">
              <a:latin typeface="+mn-lt"/>
              <a:cs typeface="Calibri"/>
            </a:endParaRPr>
          </a:p>
          <a:p>
            <a:pPr marL="257175" indent="-257175" defTabSz="822960">
              <a:spcAft>
                <a:spcPts val="600"/>
              </a:spcAft>
              <a:buFont typeface="Arial" panose="020B0604020202020204" pitchFamily="34" charset="0"/>
              <a:buChar char="•"/>
            </a:pPr>
            <a:endParaRPr lang="en-US" sz="1100" kern="1200" dirty="0">
              <a:latin typeface="+mn-lt"/>
              <a:ea typeface="+mn-ea"/>
              <a:cs typeface="+mn-cs"/>
            </a:endParaRPr>
          </a:p>
          <a:p>
            <a:pPr marL="257175" indent="-257175" defTabSz="822960">
              <a:spcAft>
                <a:spcPts val="600"/>
              </a:spcAft>
              <a:buFont typeface="Arial" panose="020B0604020202020204" pitchFamily="34" charset="0"/>
              <a:buChar char="•"/>
            </a:pPr>
            <a:r>
              <a:rPr lang="en-US" sz="1800" kern="1200" dirty="0">
                <a:latin typeface="+mn-lt"/>
                <a:ea typeface="+mn-ea"/>
                <a:cs typeface="+mn-cs"/>
              </a:rPr>
              <a:t>Negotiated autonomy; Provide care under medical directives, to make decisions and </a:t>
            </a:r>
            <a:r>
              <a:rPr lang="en-US" dirty="0"/>
              <a:t>take actions</a:t>
            </a:r>
            <a:r>
              <a:rPr lang="en-US" sz="1800" kern="1200" dirty="0">
                <a:latin typeface="+mn-lt"/>
                <a:ea typeface="+mn-ea"/>
                <a:cs typeface="+mn-cs"/>
              </a:rPr>
              <a:t> at discretion of supervising physician. ​</a:t>
            </a:r>
            <a:endParaRPr lang="en-US" sz="1800" kern="1200" dirty="0">
              <a:latin typeface="+mn-lt"/>
              <a:cs typeface="Calibri"/>
            </a:endParaRPr>
          </a:p>
          <a:p>
            <a:pPr marL="257175" indent="-257175" defTabSz="822960">
              <a:spcAft>
                <a:spcPts val="600"/>
              </a:spcAft>
              <a:buFont typeface="Arial" panose="020B0604020202020204" pitchFamily="34" charset="0"/>
              <a:buChar char="•"/>
            </a:pPr>
            <a:endParaRPr lang="en-US" sz="1100" kern="1200" dirty="0">
              <a:latin typeface="+mn-lt"/>
              <a:ea typeface="+mn-ea"/>
              <a:cs typeface="+mn-cs"/>
            </a:endParaRPr>
          </a:p>
          <a:p>
            <a:pPr marL="257175" indent="-257175" defTabSz="822960">
              <a:spcAft>
                <a:spcPts val="600"/>
              </a:spcAft>
              <a:buFont typeface="Arial" panose="020B0604020202020204" pitchFamily="34" charset="0"/>
              <a:buChar char="•"/>
            </a:pPr>
            <a:r>
              <a:rPr lang="en-US" sz="1800" kern="1200" dirty="0">
                <a:latin typeface="+mn-lt"/>
                <a:ea typeface="+mn-ea"/>
                <a:cs typeface="+mn-cs"/>
              </a:rPr>
              <a:t>Work collaboratively with health professionals </a:t>
            </a:r>
            <a:r>
              <a:rPr lang="en-US" dirty="0"/>
              <a:t>in teams </a:t>
            </a:r>
            <a:r>
              <a:rPr lang="en-US" sz="1800" kern="1200" dirty="0">
                <a:latin typeface="+mn-lt"/>
                <a:ea typeface="+mn-ea"/>
                <a:cs typeface="+mn-cs"/>
              </a:rPr>
              <a:t>to deliver enhanced level of care for patients.</a:t>
            </a:r>
            <a:endParaRPr lang="en-US" sz="1800" kern="1200" dirty="0">
              <a:latin typeface="+mn-lt"/>
              <a:cs typeface="Calibri"/>
            </a:endParaRPr>
          </a:p>
          <a:p>
            <a:pPr marL="285750" indent="-285750">
              <a:buFont typeface="Arial" panose="020B0604020202020204" pitchFamily="34" charset="0"/>
              <a:buChar char="•"/>
            </a:pPr>
            <a:endParaRPr lang="en-CA"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dirty="0">
              <a:cs typeface="Calibri"/>
            </a:endParaRPr>
          </a:p>
          <a:p>
            <a:pPr marL="285750" indent="-285750">
              <a:buFont typeface="Arial" panose="020B0604020202020204" pitchFamily="34" charset="0"/>
              <a:buChar char="•"/>
            </a:pPr>
            <a:endParaRPr lang="en-US" sz="1800" dirty="0">
              <a:cs typeface="Calibri"/>
            </a:endParaRPr>
          </a:p>
          <a:p>
            <a:endParaRPr lang="en-CA" dirty="0"/>
          </a:p>
        </p:txBody>
      </p:sp>
      <p:pic>
        <p:nvPicPr>
          <p:cNvPr id="6" name="Picture 5" descr="A blue circle with white text and blue hands in a blue circle with black text&#10;&#10;Description automatically generated">
            <a:extLst>
              <a:ext uri="{FF2B5EF4-FFF2-40B4-BE49-F238E27FC236}">
                <a16:creationId xmlns:a16="http://schemas.microsoft.com/office/drawing/2014/main" id="{BB72C6A5-EC14-06D1-DB94-B2AE2FE6FFA3}"/>
              </a:ext>
            </a:extLst>
          </p:cNvPr>
          <p:cNvPicPr>
            <a:picLocks noChangeAspect="1"/>
          </p:cNvPicPr>
          <p:nvPr/>
        </p:nvPicPr>
        <p:blipFill>
          <a:blip r:embed="rId3"/>
          <a:stretch>
            <a:fillRect/>
          </a:stretch>
        </p:blipFill>
        <p:spPr>
          <a:xfrm>
            <a:off x="582156" y="4486632"/>
            <a:ext cx="10072713" cy="1901220"/>
          </a:xfrm>
          <a:prstGeom prst="rect">
            <a:avLst/>
          </a:prstGeom>
          <a:ln>
            <a:solidFill>
              <a:schemeClr val="tx1"/>
            </a:solidFill>
          </a:ln>
        </p:spPr>
      </p:pic>
    </p:spTree>
    <p:extLst>
      <p:ext uri="{BB962C8B-B14F-4D97-AF65-F5344CB8AC3E}">
        <p14:creationId xmlns:p14="http://schemas.microsoft.com/office/powerpoint/2010/main" val="3552668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and white rectangle&#10;&#10;Description automatically generated with medium confidence">
            <a:extLst>
              <a:ext uri="{FF2B5EF4-FFF2-40B4-BE49-F238E27FC236}">
                <a16:creationId xmlns:a16="http://schemas.microsoft.com/office/drawing/2014/main" id="{DC7EC482-F1D0-64A4-E09A-3093AC89FA33}"/>
              </a:ext>
            </a:extLst>
          </p:cNvPr>
          <p:cNvPicPr>
            <a:picLocks noChangeAspect="1"/>
          </p:cNvPicPr>
          <p:nvPr/>
        </p:nvPicPr>
        <p:blipFill>
          <a:blip r:embed="rId2"/>
          <a:stretch>
            <a:fillRect/>
          </a:stretch>
        </p:blipFill>
        <p:spPr>
          <a:xfrm>
            <a:off x="-67112" y="0"/>
            <a:ext cx="12192000" cy="6858000"/>
          </a:xfrm>
          <a:prstGeom prst="rect">
            <a:avLst/>
          </a:prstGeom>
        </p:spPr>
      </p:pic>
      <p:sp>
        <p:nvSpPr>
          <p:cNvPr id="3" name="TextBox 2">
            <a:extLst>
              <a:ext uri="{FF2B5EF4-FFF2-40B4-BE49-F238E27FC236}">
                <a16:creationId xmlns:a16="http://schemas.microsoft.com/office/drawing/2014/main" id="{B7126E80-9996-1F75-C486-3F27BC7CBF74}"/>
              </a:ext>
            </a:extLst>
          </p:cNvPr>
          <p:cNvSpPr txBox="1"/>
          <p:nvPr/>
        </p:nvSpPr>
        <p:spPr>
          <a:xfrm>
            <a:off x="434518" y="1192258"/>
            <a:ext cx="10546908" cy="6226459"/>
          </a:xfrm>
          <a:prstGeom prst="rect">
            <a:avLst/>
          </a:prstGeom>
          <a:noFill/>
        </p:spPr>
        <p:txBody>
          <a:bodyPr wrap="square">
            <a:spAutoFit/>
          </a:bodyPr>
          <a:lstStyle/>
          <a:p>
            <a:pPr marL="257175" indent="-257175" defTabSz="822960">
              <a:spcAft>
                <a:spcPts val="600"/>
              </a:spcAft>
              <a:buFont typeface="Arial,Sans-Serif" panose="020B0604020202020204" pitchFamily="34" charset="0"/>
              <a:buChar char="•"/>
            </a:pPr>
            <a:r>
              <a:rPr lang="en-US" dirty="0">
                <a:solidFill>
                  <a:srgbClr val="191A1C"/>
                </a:solidFill>
                <a:latin typeface="Calibri"/>
                <a:cs typeface="Arial"/>
              </a:rPr>
              <a:t>PAs not regulated, “certified non-registrants” of CPSBC.</a:t>
            </a:r>
          </a:p>
          <a:p>
            <a:pPr marL="257175" indent="-257175" defTabSz="822960">
              <a:spcAft>
                <a:spcPts val="600"/>
              </a:spcAft>
              <a:buFont typeface="Arial,Sans-Serif" panose="020B0604020202020204" pitchFamily="34" charset="0"/>
              <a:buChar char="•"/>
            </a:pPr>
            <a:endParaRPr lang="en-US" sz="900" dirty="0">
              <a:solidFill>
                <a:srgbClr val="191A1C"/>
              </a:solidFill>
              <a:latin typeface="Calibri"/>
              <a:cs typeface="Arial"/>
            </a:endParaRPr>
          </a:p>
          <a:p>
            <a:pPr marL="257175" indent="-257175" defTabSz="822960">
              <a:spcAft>
                <a:spcPts val="600"/>
              </a:spcAft>
              <a:buFont typeface="Arial,Sans-Serif" panose="020B0604020202020204" pitchFamily="34" charset="0"/>
              <a:buChar char="•"/>
            </a:pPr>
            <a:r>
              <a:rPr lang="en-US" dirty="0">
                <a:solidFill>
                  <a:srgbClr val="191A1C"/>
                </a:solidFill>
                <a:latin typeface="Calibri"/>
                <a:cs typeface="Arial"/>
              </a:rPr>
              <a:t>Island Health recruiting up to 5 PAs for the Saanich Peninsula Hospital Emergency Department.</a:t>
            </a:r>
          </a:p>
          <a:p>
            <a:pPr marL="257175" indent="-257175" defTabSz="822960">
              <a:spcAft>
                <a:spcPts val="600"/>
              </a:spcAft>
              <a:buFont typeface="Arial,Sans-Serif" panose="020B0604020202020204" pitchFamily="34" charset="0"/>
              <a:buChar char="•"/>
            </a:pPr>
            <a:endParaRPr lang="en-US" sz="900" dirty="0"/>
          </a:p>
          <a:p>
            <a:pPr marL="257175" lvl="1" indent="-257175" defTabSz="822960">
              <a:spcAft>
                <a:spcPts val="600"/>
              </a:spcAft>
              <a:buFont typeface="Arial,Sans-Serif" panose="020B0604020202020204" pitchFamily="34" charset="0"/>
              <a:buChar char="•"/>
            </a:pPr>
            <a:r>
              <a:rPr lang="en-US" dirty="0">
                <a:solidFill>
                  <a:srgbClr val="191A1C"/>
                </a:solidFill>
                <a:latin typeface="Calibri"/>
                <a:cs typeface="Arial"/>
              </a:rPr>
              <a:t>Each HA reviewing ED sites, to define regional requirements, and identify priority PA opportunities.</a:t>
            </a:r>
          </a:p>
          <a:p>
            <a:pPr marL="257175" lvl="1" indent="-257175" defTabSz="822960">
              <a:spcAft>
                <a:spcPts val="600"/>
              </a:spcAft>
              <a:buFont typeface="Arial,Sans-Serif" panose="020B0604020202020204" pitchFamily="34" charset="0"/>
              <a:buChar char="•"/>
            </a:pPr>
            <a:endParaRPr lang="en-US" sz="900" dirty="0">
              <a:solidFill>
                <a:srgbClr val="191A1C"/>
              </a:solidFill>
              <a:latin typeface="Calibri"/>
              <a:cs typeface="Arial"/>
            </a:endParaRPr>
          </a:p>
          <a:p>
            <a:pPr marL="257175" lvl="1" indent="-257175" defTabSz="822960">
              <a:spcAft>
                <a:spcPts val="600"/>
              </a:spcAft>
              <a:buFont typeface="Arial,Sans-Serif" panose="020B0604020202020204" pitchFamily="34" charset="0"/>
              <a:buChar char="•"/>
            </a:pPr>
            <a:r>
              <a:rPr lang="en-US" dirty="0">
                <a:solidFill>
                  <a:srgbClr val="191A1C"/>
                </a:solidFill>
                <a:latin typeface="Calibri"/>
                <a:cs typeface="Arial"/>
              </a:rPr>
              <a:t>Each HA will choose one pilot site for now, as their own potential regional PA pilot site, for consideration.</a:t>
            </a:r>
          </a:p>
          <a:p>
            <a:pPr marL="257175" lvl="1" indent="-257175" defTabSz="822960">
              <a:spcAft>
                <a:spcPts val="600"/>
              </a:spcAft>
              <a:buFont typeface="Arial,Sans-Serif" panose="020B0604020202020204" pitchFamily="34" charset="0"/>
              <a:buChar char="•"/>
            </a:pPr>
            <a:endParaRPr lang="en-US" sz="900" dirty="0">
              <a:solidFill>
                <a:srgbClr val="191A1C"/>
              </a:solidFill>
              <a:latin typeface="Calibri"/>
              <a:cs typeface="Arial"/>
            </a:endParaRPr>
          </a:p>
          <a:p>
            <a:pPr marL="257175" lvl="1" indent="-257175" defTabSz="822960">
              <a:spcAft>
                <a:spcPts val="600"/>
              </a:spcAft>
              <a:buFont typeface="Arial,Sans-Serif" panose="020B0604020202020204" pitchFamily="34" charset="0"/>
              <a:buChar char="•"/>
            </a:pPr>
            <a:r>
              <a:rPr lang="en-US" dirty="0">
                <a:solidFill>
                  <a:srgbClr val="191A1C"/>
                </a:solidFill>
                <a:latin typeface="Calibri"/>
                <a:cs typeface="Arial"/>
              </a:rPr>
              <a:t>CPSBC recommends a minimum cohort of 3-4 PAs per site to establish a local community of practice.</a:t>
            </a:r>
          </a:p>
          <a:p>
            <a:pPr marL="257175" lvl="1" indent="-257175" defTabSz="822960">
              <a:spcAft>
                <a:spcPts val="600"/>
              </a:spcAft>
              <a:buFont typeface="Arial,Sans-Serif" panose="020B0604020202020204" pitchFamily="34" charset="0"/>
              <a:buChar char="•"/>
            </a:pPr>
            <a:endParaRPr lang="en-US" sz="900" dirty="0">
              <a:solidFill>
                <a:srgbClr val="191A1C"/>
              </a:solidFill>
              <a:latin typeface="Calibri"/>
              <a:cs typeface="Arial"/>
            </a:endParaRPr>
          </a:p>
          <a:p>
            <a:pPr marL="257175" lvl="1" indent="-257175" defTabSz="822960">
              <a:spcAft>
                <a:spcPts val="600"/>
              </a:spcAft>
              <a:buFont typeface="Arial,Sans-Serif" panose="020B0604020202020204" pitchFamily="34" charset="0"/>
              <a:buChar char="•"/>
            </a:pPr>
            <a:r>
              <a:rPr lang="en-US" dirty="0">
                <a:solidFill>
                  <a:srgbClr val="191A1C"/>
                </a:solidFill>
                <a:latin typeface="Calibri"/>
                <a:cs typeface="Arial"/>
              </a:rPr>
              <a:t>BC Ministry of Health Estimates Debate and PA Advocacy Day both occurred on April 11, 2024:</a:t>
            </a:r>
          </a:p>
          <a:p>
            <a:pPr marL="257175" lvl="1" indent="-257175" defTabSz="822960">
              <a:spcAft>
                <a:spcPts val="600"/>
              </a:spcAft>
              <a:buFont typeface="Arial,Sans-Serif" panose="020B0604020202020204" pitchFamily="34" charset="0"/>
              <a:buChar char="•"/>
            </a:pPr>
            <a:endParaRPr lang="en-US" sz="900" dirty="0">
              <a:solidFill>
                <a:srgbClr val="191A1C"/>
              </a:solidFill>
              <a:latin typeface="Calibri"/>
              <a:cs typeface="Arial"/>
            </a:endParaRPr>
          </a:p>
          <a:p>
            <a:pPr marL="714375" lvl="3" indent="-257175" defTabSz="822960">
              <a:spcAft>
                <a:spcPts val="600"/>
              </a:spcAft>
              <a:buFont typeface="Arial,Sans-Serif" panose="020B0604020202020204" pitchFamily="34" charset="0"/>
              <a:buChar char="•"/>
            </a:pPr>
            <a:r>
              <a:rPr lang="en-US" dirty="0">
                <a:solidFill>
                  <a:srgbClr val="191A1C"/>
                </a:solidFill>
                <a:latin typeface="Calibri"/>
                <a:cs typeface="Arial"/>
              </a:rPr>
              <a:t>The Minister of Health advised that there is active exploration of a PA training program in BC:</a:t>
            </a:r>
          </a:p>
          <a:p>
            <a:pPr marL="457200" lvl="3" defTabSz="822960">
              <a:spcAft>
                <a:spcPts val="600"/>
              </a:spcAft>
            </a:pPr>
            <a:endParaRPr lang="en-US" sz="900" dirty="0">
              <a:solidFill>
                <a:srgbClr val="191A1C"/>
              </a:solidFill>
              <a:latin typeface="Calibri"/>
              <a:cs typeface="Arial"/>
            </a:endParaRPr>
          </a:p>
          <a:p>
            <a:pPr marL="457200" lvl="3" defTabSz="822960">
              <a:spcAft>
                <a:spcPts val="600"/>
              </a:spcAft>
            </a:pPr>
            <a:r>
              <a:rPr lang="en-US" sz="1600" dirty="0">
                <a:solidFill>
                  <a:srgbClr val="191A1C"/>
                </a:solidFill>
                <a:latin typeface="Calibri"/>
                <a:cs typeface="Arial"/>
              </a:rPr>
              <a:t>“</a:t>
            </a:r>
            <a:r>
              <a:rPr lang="en-US" sz="1600" i="1" dirty="0">
                <a:solidFill>
                  <a:srgbClr val="191A1C"/>
                </a:solidFill>
                <a:latin typeface="Calibri"/>
                <a:cs typeface="Arial"/>
              </a:rPr>
              <a:t>We have, I think, an obligation, as we're adding physician assistants into our group of our teams of health care professionals starting in emergency departments and certainly elsewhere…. I think we have an obligation not just to take physician assistants from other jurisdictions who are training them but to train them ourselves. So work is being done in the post-secondary sector on that question, as well, as we build out.</a:t>
            </a:r>
            <a:r>
              <a:rPr lang="en-US" sz="1600" dirty="0">
                <a:solidFill>
                  <a:srgbClr val="191A1C"/>
                </a:solidFill>
                <a:latin typeface="Calibri"/>
                <a:cs typeface="Arial"/>
              </a:rPr>
              <a:t>” - Honorable Adrian Dix, BC Minister of Health, Hansard, April 11, 2024.</a:t>
            </a:r>
          </a:p>
          <a:p>
            <a:pPr marL="1085850" lvl="2"/>
            <a:endParaRPr lang="en-CA" sz="2000" dirty="0">
              <a:solidFill>
                <a:srgbClr val="000000"/>
              </a:solidFill>
              <a:cs typeface="Calibri"/>
            </a:endParaRPr>
          </a:p>
          <a:p>
            <a:pPr marL="990600" lvl="1" indent="-361950">
              <a:buFont typeface="Arial" panose="020B0604020202020204" pitchFamily="34" charset="0"/>
              <a:buChar char="•"/>
            </a:pPr>
            <a:endParaRPr lang="en-CA" sz="2000" dirty="0">
              <a:solidFill>
                <a:srgbClr val="000000"/>
              </a:solidFill>
              <a:cs typeface="Calibri"/>
            </a:endParaRPr>
          </a:p>
        </p:txBody>
      </p:sp>
      <p:pic>
        <p:nvPicPr>
          <p:cNvPr id="10" name="Picture 9">
            <a:extLst>
              <a:ext uri="{FF2B5EF4-FFF2-40B4-BE49-F238E27FC236}">
                <a16:creationId xmlns:a16="http://schemas.microsoft.com/office/drawing/2014/main" id="{E26AF921-7495-9AA0-1A55-2D17D3184493}"/>
              </a:ext>
            </a:extLst>
          </p:cNvPr>
          <p:cNvPicPr>
            <a:picLocks noChangeAspect="1"/>
          </p:cNvPicPr>
          <p:nvPr/>
        </p:nvPicPr>
        <p:blipFill>
          <a:blip r:embed="rId3"/>
          <a:stretch>
            <a:fillRect/>
          </a:stretch>
        </p:blipFill>
        <p:spPr>
          <a:xfrm>
            <a:off x="231098" y="-159087"/>
            <a:ext cx="3378878" cy="1302940"/>
          </a:xfrm>
          <a:prstGeom prst="rect">
            <a:avLst/>
          </a:prstGeom>
        </p:spPr>
      </p:pic>
    </p:spTree>
    <p:extLst>
      <p:ext uri="{BB962C8B-B14F-4D97-AF65-F5344CB8AC3E}">
        <p14:creationId xmlns:p14="http://schemas.microsoft.com/office/powerpoint/2010/main" val="109586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 logo, graphics, design&#10;&#10;Description automatically generated">
            <a:extLst>
              <a:ext uri="{FF2B5EF4-FFF2-40B4-BE49-F238E27FC236}">
                <a16:creationId xmlns:a16="http://schemas.microsoft.com/office/drawing/2014/main" id="{A7A68F44-DE02-89B0-3EEC-4BC0E8B566D5}"/>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D1B01E9-EE50-6D2C-B64F-B368BCCC948A}"/>
              </a:ext>
            </a:extLst>
          </p:cNvPr>
          <p:cNvSpPr txBox="1"/>
          <p:nvPr/>
        </p:nvSpPr>
        <p:spPr>
          <a:xfrm>
            <a:off x="582156" y="229082"/>
            <a:ext cx="5361596" cy="923330"/>
          </a:xfrm>
          <a:prstGeom prst="rect">
            <a:avLst/>
          </a:prstGeom>
          <a:noFill/>
        </p:spPr>
        <p:txBody>
          <a:bodyPr wrap="none" rtlCol="0">
            <a:spAutoFit/>
          </a:bodyPr>
          <a:lstStyle/>
          <a:p>
            <a:r>
              <a:rPr lang="en-CA" sz="3600" b="1" dirty="0">
                <a:solidFill>
                  <a:schemeClr val="bg1"/>
                </a:solidFill>
                <a:ea typeface="+mn-lt"/>
                <a:cs typeface="Calibri"/>
              </a:rPr>
              <a:t>Physician / PA Relationship</a:t>
            </a:r>
            <a:endParaRPr lang="en-CA" sz="3600" b="1" dirty="0">
              <a:solidFill>
                <a:schemeClr val="bg1"/>
              </a:solidFill>
              <a:ea typeface="+mn-lt"/>
              <a:cs typeface="+mn-lt"/>
            </a:endParaRPr>
          </a:p>
          <a:p>
            <a:endParaRPr lang="en-CA" dirty="0"/>
          </a:p>
        </p:txBody>
      </p:sp>
      <p:sp>
        <p:nvSpPr>
          <p:cNvPr id="8" name="TextBox 7">
            <a:extLst>
              <a:ext uri="{FF2B5EF4-FFF2-40B4-BE49-F238E27FC236}">
                <a16:creationId xmlns:a16="http://schemas.microsoft.com/office/drawing/2014/main" id="{46ED9462-648D-DC51-A0BA-62F7150F8647}"/>
              </a:ext>
            </a:extLst>
          </p:cNvPr>
          <p:cNvSpPr txBox="1"/>
          <p:nvPr/>
        </p:nvSpPr>
        <p:spPr>
          <a:xfrm>
            <a:off x="378114" y="1348256"/>
            <a:ext cx="10586059" cy="6029343"/>
          </a:xfrm>
          <a:prstGeom prst="rect">
            <a:avLst/>
          </a:prstGeom>
          <a:noFill/>
        </p:spPr>
        <p:txBody>
          <a:bodyPr wrap="square" rtlCol="0">
            <a:spAutoFit/>
          </a:bodyPr>
          <a:lstStyle/>
          <a:p>
            <a:pPr marL="257175" indent="-257175" defTabSz="822960">
              <a:spcAft>
                <a:spcPts val="600"/>
              </a:spcAft>
              <a:buFont typeface="Arial,Sans-Serif" panose="020B0604020202020204" pitchFamily="34" charset="0"/>
              <a:buChar char="•"/>
            </a:pPr>
            <a:r>
              <a:rPr lang="en-US" sz="1800" kern="1200" dirty="0">
                <a:solidFill>
                  <a:srgbClr val="191A1C"/>
                </a:solidFill>
                <a:latin typeface="Calibri"/>
                <a:ea typeface="+mn-ea"/>
                <a:cs typeface="Arial"/>
              </a:rPr>
              <a:t>Supervisory relationship between physician/PA</a:t>
            </a:r>
            <a:r>
              <a:rPr lang="en-US" dirty="0">
                <a:solidFill>
                  <a:srgbClr val="191A1C"/>
                </a:solidFill>
                <a:latin typeface="Calibri"/>
                <a:cs typeface="Arial"/>
              </a:rPr>
              <a:t> pivotal. Always work within a PA/MD supervisory framework</a:t>
            </a:r>
            <a:r>
              <a:rPr lang="en-US" dirty="0">
                <a:latin typeface="Calibri"/>
                <a:cs typeface="Arial"/>
              </a:rPr>
              <a:t>.</a:t>
            </a:r>
            <a:r>
              <a:rPr lang="en-US" sz="1800" kern="1200" dirty="0">
                <a:latin typeface="Calibri"/>
                <a:ea typeface="+mn-ea"/>
                <a:cs typeface="Arial"/>
              </a:rPr>
              <a:t> </a:t>
            </a:r>
          </a:p>
          <a:p>
            <a:pPr marL="257175" indent="-257175" defTabSz="822960">
              <a:spcAft>
                <a:spcPts val="600"/>
              </a:spcAft>
              <a:buFont typeface="Arial,Sans-Serif" panose="020B0604020202020204" pitchFamily="34" charset="0"/>
              <a:buChar char="•"/>
            </a:pPr>
            <a:endParaRPr lang="en-US" sz="1100" kern="1200" dirty="0">
              <a:latin typeface="+mn-lt"/>
              <a:cs typeface="Calibri"/>
            </a:endParaRPr>
          </a:p>
          <a:p>
            <a:pPr marL="257175" indent="-257175" defTabSz="822960">
              <a:spcAft>
                <a:spcPts val="600"/>
              </a:spcAft>
              <a:buFont typeface="Arial,Sans-Serif" panose="020B0604020202020204" pitchFamily="34" charset="0"/>
              <a:buChar char="•"/>
            </a:pPr>
            <a:r>
              <a:rPr lang="en-US" dirty="0">
                <a:latin typeface="Calibri"/>
                <a:cs typeface="Arial"/>
              </a:rPr>
              <a:t>N</a:t>
            </a:r>
            <a:r>
              <a:rPr lang="en-US" sz="1800" kern="1200" dirty="0">
                <a:latin typeface="Calibri"/>
                <a:ea typeface="+mn-ea"/>
                <a:cs typeface="Arial"/>
              </a:rPr>
              <a:t>ature of relationship and trust developed is dependent on the physician’s experience with the PA, which </a:t>
            </a:r>
            <a:r>
              <a:rPr lang="en-US" dirty="0">
                <a:latin typeface="Calibri"/>
                <a:cs typeface="Arial"/>
              </a:rPr>
              <a:t>grows over time and exposure to the PAs practice.</a:t>
            </a:r>
            <a:endParaRPr lang="en-US" dirty="0">
              <a:latin typeface="Calibri"/>
              <a:cs typeface="Calibri" panose="020F0502020204030204"/>
            </a:endParaRPr>
          </a:p>
          <a:p>
            <a:pPr marL="257175" indent="-257175" defTabSz="822960">
              <a:spcAft>
                <a:spcPts val="600"/>
              </a:spcAft>
              <a:buFont typeface="Arial,Sans-Serif" panose="020B0604020202020204" pitchFamily="34" charset="0"/>
              <a:buChar char="•"/>
            </a:pPr>
            <a:endParaRPr lang="en-US" sz="1100" dirty="0">
              <a:latin typeface="Calibri"/>
              <a:ea typeface="Tahoma"/>
              <a:cs typeface="Calibri"/>
            </a:endParaRPr>
          </a:p>
          <a:p>
            <a:pPr marL="257175" indent="-257175" defTabSz="822960">
              <a:spcAft>
                <a:spcPts val="600"/>
              </a:spcAft>
              <a:buFont typeface="Arial,Sans-Serif" panose="020B0604020202020204" pitchFamily="34" charset="0"/>
              <a:buChar char="•"/>
            </a:pPr>
            <a:r>
              <a:rPr lang="en-US" dirty="0">
                <a:latin typeface="Calibri"/>
                <a:ea typeface="Tahoma"/>
                <a:cs typeface="Calibri"/>
              </a:rPr>
              <a:t>There is </a:t>
            </a:r>
            <a:r>
              <a:rPr lang="en-US" b="1" dirty="0">
                <a:latin typeface="Calibri"/>
                <a:ea typeface="Tahoma"/>
                <a:cs typeface="Calibri"/>
              </a:rPr>
              <a:t>direct</a:t>
            </a:r>
            <a:r>
              <a:rPr lang="en-US" dirty="0">
                <a:latin typeface="Calibri"/>
                <a:ea typeface="Tahoma"/>
                <a:cs typeface="Calibri"/>
              </a:rPr>
              <a:t> and</a:t>
            </a:r>
            <a:r>
              <a:rPr lang="en-US" b="1" dirty="0">
                <a:latin typeface="Calibri"/>
                <a:ea typeface="Tahoma"/>
                <a:cs typeface="Calibri"/>
              </a:rPr>
              <a:t> indirect supervision</a:t>
            </a:r>
            <a:r>
              <a:rPr lang="en-US" dirty="0">
                <a:latin typeface="Calibri"/>
                <a:ea typeface="Tahoma"/>
                <a:cs typeface="Calibri"/>
              </a:rPr>
              <a:t> of PAs:</a:t>
            </a:r>
            <a:endParaRPr lang="en-US" dirty="0">
              <a:latin typeface="Calibri"/>
              <a:ea typeface="Tahoma"/>
              <a:cs typeface="Arial"/>
            </a:endParaRPr>
          </a:p>
          <a:p>
            <a:pPr marL="714375" lvl="1" indent="-257175" defTabSz="822960">
              <a:spcAft>
                <a:spcPts val="600"/>
              </a:spcAft>
              <a:buFont typeface="Arial,Sans-Serif" panose="020B0604020202020204" pitchFamily="34" charset="0"/>
              <a:buChar char="•"/>
            </a:pPr>
            <a:r>
              <a:rPr lang="en-US" sz="1600" dirty="0">
                <a:latin typeface="Calibri"/>
                <a:ea typeface="Tahoma"/>
                <a:cs typeface="Calibri"/>
              </a:rPr>
              <a:t>Direct supervision: physician is physically present during patient encounter.</a:t>
            </a:r>
          </a:p>
          <a:p>
            <a:pPr marL="714375" lvl="1" indent="-257175" defTabSz="822960">
              <a:spcAft>
                <a:spcPts val="600"/>
              </a:spcAft>
              <a:buFont typeface="Arial,Sans-Serif" panose="020B0604020202020204" pitchFamily="34" charset="0"/>
              <a:buChar char="•"/>
            </a:pPr>
            <a:r>
              <a:rPr lang="en-US" sz="1600" dirty="0">
                <a:latin typeface="Calibri"/>
                <a:ea typeface="Tahoma"/>
                <a:cs typeface="Calibri"/>
              </a:rPr>
              <a:t>Indirect supervision: physician available by phone or electronically to review patient cases and answer PA questions.</a:t>
            </a:r>
          </a:p>
          <a:p>
            <a:pPr marL="714375" lvl="1" indent="-257175" defTabSz="822960">
              <a:spcAft>
                <a:spcPts val="600"/>
              </a:spcAft>
              <a:buFont typeface="Arial,Sans-Serif" panose="020B0604020202020204" pitchFamily="34" charset="0"/>
              <a:buChar char="•"/>
            </a:pPr>
            <a:r>
              <a:rPr lang="en-US" sz="1600" dirty="0">
                <a:latin typeface="Calibri"/>
                <a:ea typeface="Tahoma"/>
                <a:cs typeface="Calibri"/>
              </a:rPr>
              <a:t>New relationship: Mostly direct supervision to start, transitioning to indirect with more time and experience.</a:t>
            </a:r>
          </a:p>
          <a:p>
            <a:pPr marL="257175" indent="-257175" defTabSz="822960">
              <a:spcBef>
                <a:spcPct val="20000"/>
              </a:spcBef>
              <a:spcAft>
                <a:spcPts val="600"/>
              </a:spcAft>
              <a:buFont typeface="Arial,Sans-Serif" panose="020B0604020202020204" pitchFamily="34" charset="0"/>
              <a:buChar char="•"/>
            </a:pPr>
            <a:endParaRPr lang="en-US" sz="1100" dirty="0">
              <a:latin typeface="Calibri"/>
              <a:ea typeface="Tahoma"/>
              <a:cs typeface="Tahoma"/>
            </a:endParaRPr>
          </a:p>
          <a:p>
            <a:pPr marL="257175" indent="-257175" defTabSz="822960">
              <a:spcBef>
                <a:spcPct val="20000"/>
              </a:spcBef>
              <a:spcAft>
                <a:spcPts val="600"/>
              </a:spcAft>
              <a:buFont typeface="Arial,Sans-Serif" panose="020B0604020202020204" pitchFamily="34" charset="0"/>
              <a:buChar char="•"/>
            </a:pPr>
            <a:r>
              <a:rPr lang="en-US" dirty="0">
                <a:latin typeface="Calibri"/>
                <a:ea typeface="Tahoma"/>
                <a:cs typeface="Tahoma"/>
              </a:rPr>
              <a:t>PAs in BC will work under direct on-site supervision of a licensed physician(s).</a:t>
            </a:r>
          </a:p>
          <a:p>
            <a:pPr marL="257175" indent="-257175" defTabSz="822960">
              <a:spcBef>
                <a:spcPct val="20000"/>
              </a:spcBef>
              <a:spcAft>
                <a:spcPts val="600"/>
              </a:spcAft>
              <a:buFont typeface="Arial,Sans-Serif" panose="020B0604020202020204" pitchFamily="34" charset="0"/>
              <a:buChar char="•"/>
            </a:pPr>
            <a:endParaRPr lang="en-US" sz="1100" dirty="0">
              <a:latin typeface="Calibri"/>
              <a:ea typeface="Tahoma"/>
              <a:cs typeface="Tahoma"/>
            </a:endParaRPr>
          </a:p>
          <a:p>
            <a:pPr marL="257175" indent="-257175" defTabSz="822960">
              <a:spcBef>
                <a:spcPct val="20000"/>
              </a:spcBef>
              <a:spcAft>
                <a:spcPts val="600"/>
              </a:spcAft>
              <a:buFont typeface="Arial,Sans-Serif" panose="020B0604020202020204" pitchFamily="34" charset="0"/>
              <a:buChar char="•"/>
            </a:pPr>
            <a:r>
              <a:rPr lang="en-US" dirty="0">
                <a:latin typeface="Calibri"/>
                <a:ea typeface="Tahoma"/>
                <a:cs typeface="Tahoma"/>
              </a:rPr>
              <a:t>Each PA and their supervising physician(s) will establish a practice agreement (Contract of Supervision) documenting:</a:t>
            </a:r>
          </a:p>
          <a:p>
            <a:pPr marL="514350" lvl="1" indent="-257175" defTabSz="822960">
              <a:spcBef>
                <a:spcPct val="20000"/>
              </a:spcBef>
              <a:spcAft>
                <a:spcPts val="600"/>
              </a:spcAft>
              <a:buFont typeface="Arial,Sans-Serif" panose="020B0604020202020204" pitchFamily="34" charset="0"/>
              <a:buChar char="•"/>
            </a:pPr>
            <a:r>
              <a:rPr lang="en-US" sz="1600" dirty="0">
                <a:latin typeface="Calibri"/>
                <a:ea typeface="Tahoma"/>
                <a:cs typeface="Calibri"/>
              </a:rPr>
              <a:t>Clinical work the PA will perform, expectations of the PA, and locations of practice</a:t>
            </a:r>
          </a:p>
          <a:p>
            <a:pPr marL="285750" indent="-285750">
              <a:buFont typeface="Arial" panose="020B0604020202020204" pitchFamily="34" charset="0"/>
              <a:buChar char="•"/>
            </a:pPr>
            <a:endParaRPr lang="en-CA"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dirty="0">
              <a:cs typeface="Calibri"/>
            </a:endParaRPr>
          </a:p>
          <a:p>
            <a:pPr marL="285750" indent="-285750">
              <a:buFont typeface="Arial" panose="020B0604020202020204" pitchFamily="34" charset="0"/>
              <a:buChar char="•"/>
            </a:pPr>
            <a:endParaRPr lang="en-US" sz="1800" dirty="0">
              <a:cs typeface="Calibri"/>
            </a:endParaRPr>
          </a:p>
          <a:p>
            <a:endParaRPr lang="en-CA" dirty="0"/>
          </a:p>
        </p:txBody>
      </p:sp>
    </p:spTree>
    <p:extLst>
      <p:ext uri="{BB962C8B-B14F-4D97-AF65-F5344CB8AC3E}">
        <p14:creationId xmlns:p14="http://schemas.microsoft.com/office/powerpoint/2010/main" val="259018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and white rectangle&#10;&#10;Description automatically generated with medium confidence">
            <a:extLst>
              <a:ext uri="{FF2B5EF4-FFF2-40B4-BE49-F238E27FC236}">
                <a16:creationId xmlns:a16="http://schemas.microsoft.com/office/drawing/2014/main" id="{DC7EC482-F1D0-64A4-E09A-3093AC89FA33}"/>
              </a:ext>
            </a:extLst>
          </p:cNvPr>
          <p:cNvPicPr>
            <a:picLocks noChangeAspect="1"/>
          </p:cNvPicPr>
          <p:nvPr/>
        </p:nvPicPr>
        <p:blipFill>
          <a:blip r:embed="rId2"/>
          <a:stretch>
            <a:fillRect/>
          </a:stretch>
        </p:blipFill>
        <p:spPr>
          <a:xfrm>
            <a:off x="-67112" y="0"/>
            <a:ext cx="12192000" cy="6858000"/>
          </a:xfrm>
          <a:prstGeom prst="rect">
            <a:avLst/>
          </a:prstGeom>
        </p:spPr>
      </p:pic>
      <p:sp>
        <p:nvSpPr>
          <p:cNvPr id="3" name="TextBox 2">
            <a:extLst>
              <a:ext uri="{FF2B5EF4-FFF2-40B4-BE49-F238E27FC236}">
                <a16:creationId xmlns:a16="http://schemas.microsoft.com/office/drawing/2014/main" id="{B7126E80-9996-1F75-C486-3F27BC7CBF74}"/>
              </a:ext>
            </a:extLst>
          </p:cNvPr>
          <p:cNvSpPr txBox="1"/>
          <p:nvPr/>
        </p:nvSpPr>
        <p:spPr>
          <a:xfrm>
            <a:off x="425374" y="1338562"/>
            <a:ext cx="10546908" cy="5004447"/>
          </a:xfrm>
          <a:prstGeom prst="rect">
            <a:avLst/>
          </a:prstGeom>
          <a:noFill/>
        </p:spPr>
        <p:txBody>
          <a:bodyPr wrap="square">
            <a:spAutoFit/>
          </a:bodyPr>
          <a:lstStyle/>
          <a:p>
            <a:pPr marL="228600" indent="-228600">
              <a:lnSpc>
                <a:spcPct val="90000"/>
              </a:lnSpc>
              <a:spcAft>
                <a:spcPts val="600"/>
              </a:spcAft>
              <a:buFont typeface="Arial" panose="020B0604020202020204" pitchFamily="34" charset="0"/>
              <a:buChar char="•"/>
            </a:pPr>
            <a:r>
              <a:rPr lang="en-US" dirty="0">
                <a:latin typeface="Calibri"/>
                <a:cs typeface="Arial"/>
              </a:rPr>
              <a:t>Canadian Physician Assistant Certification Examination (PACE) to obtain a national license, Canadian Certified Physician Assistant (CCPA).</a:t>
            </a:r>
          </a:p>
          <a:p>
            <a:pPr marL="228600" indent="-228600">
              <a:lnSpc>
                <a:spcPct val="90000"/>
              </a:lnSpc>
              <a:spcAft>
                <a:spcPts val="600"/>
              </a:spcAft>
              <a:buFont typeface="Arial" panose="020B0604020202020204" pitchFamily="34" charset="0"/>
              <a:buChar char="•"/>
            </a:pPr>
            <a:endParaRPr lang="en-US" sz="1100" dirty="0">
              <a:latin typeface="Calibri"/>
              <a:cs typeface="Arial"/>
            </a:endParaRPr>
          </a:p>
          <a:p>
            <a:pPr marL="228600" indent="-228600">
              <a:lnSpc>
                <a:spcPct val="90000"/>
              </a:lnSpc>
              <a:spcAft>
                <a:spcPts val="600"/>
              </a:spcAft>
              <a:buFont typeface="Arial" panose="020B0604020202020204" pitchFamily="34" charset="0"/>
              <a:buChar char="•"/>
            </a:pPr>
            <a:r>
              <a:rPr lang="en-US" dirty="0">
                <a:latin typeface="Calibri"/>
                <a:cs typeface="Arial"/>
              </a:rPr>
              <a:t>The Physician Assistant Certification Council of Canada (PACCC) is an independent council of CAPA that administers and maintains the certification process.</a:t>
            </a:r>
          </a:p>
          <a:p>
            <a:pPr marL="228600" indent="-228600">
              <a:lnSpc>
                <a:spcPct val="90000"/>
              </a:lnSpc>
              <a:spcAft>
                <a:spcPts val="600"/>
              </a:spcAft>
              <a:buFont typeface="Arial" panose="020B0604020202020204" pitchFamily="34" charset="0"/>
              <a:buChar char="•"/>
            </a:pPr>
            <a:endParaRPr lang="en-US" sz="1100" dirty="0">
              <a:latin typeface="Calibri"/>
              <a:cs typeface="Arial"/>
            </a:endParaRPr>
          </a:p>
          <a:p>
            <a:pPr marL="685800" lvl="1" indent="-228600">
              <a:lnSpc>
                <a:spcPct val="90000"/>
              </a:lnSpc>
              <a:spcAft>
                <a:spcPts val="600"/>
              </a:spcAft>
              <a:buFont typeface="Arial" panose="020B0604020202020204" pitchFamily="34" charset="0"/>
              <a:buChar char="•"/>
            </a:pPr>
            <a:r>
              <a:rPr lang="en-US" sz="1600" dirty="0">
                <a:ea typeface="+mn-lt"/>
                <a:cs typeface="+mn-lt"/>
              </a:rPr>
              <a:t>United States national license obtained from National Commission on Certification of Physician Assistants (NCCPA), Physician Assistant – Certified (PA-C)</a:t>
            </a:r>
          </a:p>
          <a:p>
            <a:pPr marL="685800" lvl="1" indent="-228600">
              <a:lnSpc>
                <a:spcPct val="90000"/>
              </a:lnSpc>
              <a:spcAft>
                <a:spcPts val="600"/>
              </a:spcAft>
              <a:buFont typeface="Arial" panose="020B0604020202020204" pitchFamily="34" charset="0"/>
              <a:buChar char="•"/>
            </a:pPr>
            <a:endParaRPr lang="en-US" sz="1100" dirty="0">
              <a:latin typeface="Calibri"/>
              <a:cs typeface="Arial"/>
            </a:endParaRPr>
          </a:p>
          <a:p>
            <a:pPr marL="228600" indent="-228600">
              <a:lnSpc>
                <a:spcPct val="90000"/>
              </a:lnSpc>
              <a:spcAft>
                <a:spcPts val="600"/>
              </a:spcAft>
              <a:buFont typeface="Arial" panose="020B0604020202020204" pitchFamily="34" charset="0"/>
              <a:buChar char="•"/>
            </a:pPr>
            <a:r>
              <a:rPr lang="en-US" dirty="0">
                <a:latin typeface="Calibri"/>
                <a:cs typeface="Arial"/>
              </a:rPr>
              <a:t>All PAs must renew Canadian Association of Physician Assistants (CAPA):</a:t>
            </a:r>
          </a:p>
          <a:p>
            <a:pPr marL="742950" lvl="2" indent="-285750">
              <a:lnSpc>
                <a:spcPct val="90000"/>
              </a:lnSpc>
              <a:spcAft>
                <a:spcPts val="600"/>
              </a:spcAft>
              <a:buFont typeface="Arial" panose="020B0604020202020204" pitchFamily="34" charset="0"/>
              <a:buChar char="•"/>
            </a:pPr>
            <a:r>
              <a:rPr lang="en-US" sz="1600" dirty="0">
                <a:latin typeface="Calibri"/>
                <a:cs typeface="Arial"/>
              </a:rPr>
              <a:t>400+ credits in CPD over 5 years and </a:t>
            </a:r>
          </a:p>
          <a:p>
            <a:pPr marL="742950" lvl="2" indent="-285750">
              <a:lnSpc>
                <a:spcPct val="90000"/>
              </a:lnSpc>
              <a:spcAft>
                <a:spcPts val="600"/>
              </a:spcAft>
              <a:buFont typeface="Arial" panose="020B0604020202020204" pitchFamily="34" charset="0"/>
              <a:buChar char="•"/>
            </a:pPr>
            <a:r>
              <a:rPr lang="en-US" sz="1600" dirty="0">
                <a:latin typeface="Calibri"/>
                <a:cs typeface="Arial"/>
              </a:rPr>
              <a:t>40+ credits each year to be able to renew national license</a:t>
            </a:r>
          </a:p>
          <a:p>
            <a:pPr marL="742950" lvl="2" indent="-285750">
              <a:lnSpc>
                <a:spcPct val="90000"/>
              </a:lnSpc>
              <a:spcAft>
                <a:spcPts val="600"/>
              </a:spcAft>
              <a:buFont typeface="Arial" panose="020B0604020202020204" pitchFamily="34" charset="0"/>
              <a:buChar char="•"/>
            </a:pPr>
            <a:endParaRPr lang="en-US" sz="1100" dirty="0">
              <a:latin typeface="Calibri"/>
              <a:cs typeface="Arial"/>
            </a:endParaRPr>
          </a:p>
          <a:p>
            <a:pPr marL="228600" indent="-228600">
              <a:lnSpc>
                <a:spcPct val="90000"/>
              </a:lnSpc>
              <a:spcAft>
                <a:spcPts val="600"/>
              </a:spcAft>
              <a:buFont typeface="Arial" panose="020B0604020202020204" pitchFamily="34" charset="0"/>
              <a:buChar char="•"/>
            </a:pPr>
            <a:r>
              <a:rPr lang="en-US" dirty="0">
                <a:latin typeface="Calibri"/>
                <a:cs typeface="Arial"/>
              </a:rPr>
              <a:t>Maintenance of Certification Royal College (MOC) Program </a:t>
            </a:r>
            <a:r>
              <a:rPr lang="en-US" dirty="0" err="1">
                <a:latin typeface="Calibri"/>
                <a:cs typeface="Arial"/>
              </a:rPr>
              <a:t>Mainport</a:t>
            </a:r>
            <a:r>
              <a:rPr lang="en-US" dirty="0">
                <a:latin typeface="Calibri"/>
                <a:cs typeface="Arial"/>
              </a:rPr>
              <a:t> </a:t>
            </a:r>
            <a:r>
              <a:rPr lang="en-US" dirty="0" err="1">
                <a:latin typeface="Calibri"/>
                <a:cs typeface="Arial"/>
              </a:rPr>
              <a:t>ePortfolio</a:t>
            </a:r>
            <a:r>
              <a:rPr lang="en-US" dirty="0">
                <a:latin typeface="Calibri"/>
                <a:cs typeface="Arial"/>
              </a:rPr>
              <a:t>:</a:t>
            </a:r>
          </a:p>
          <a:p>
            <a:pPr marL="742950" lvl="2" indent="-285750">
              <a:lnSpc>
                <a:spcPct val="90000"/>
              </a:lnSpc>
              <a:spcAft>
                <a:spcPts val="600"/>
              </a:spcAft>
              <a:buFont typeface="Arial" panose="020B0604020202020204" pitchFamily="34" charset="0"/>
              <a:buChar char="•"/>
            </a:pPr>
            <a:r>
              <a:rPr lang="en-US" sz="1600" dirty="0">
                <a:latin typeface="Calibri"/>
                <a:cs typeface="Arial"/>
              </a:rPr>
              <a:t>Administered by PACCC. </a:t>
            </a:r>
          </a:p>
          <a:p>
            <a:pPr marL="742950" lvl="2" indent="-285750">
              <a:lnSpc>
                <a:spcPct val="90000"/>
              </a:lnSpc>
              <a:spcAft>
                <a:spcPts val="600"/>
              </a:spcAft>
              <a:buFont typeface="Arial" panose="020B0604020202020204" pitchFamily="34" charset="0"/>
              <a:buChar char="•"/>
            </a:pPr>
            <a:r>
              <a:rPr lang="en-US" sz="1600" dirty="0">
                <a:latin typeface="Calibri"/>
                <a:cs typeface="Arial"/>
              </a:rPr>
              <a:t>Serves as the primary framework for CPD by Canadian Certified Physician Assistants (CCPA).</a:t>
            </a:r>
          </a:p>
          <a:p>
            <a:pPr marL="1085850" lvl="2"/>
            <a:endParaRPr lang="en-CA" sz="1100" dirty="0">
              <a:solidFill>
                <a:srgbClr val="000000"/>
              </a:solidFill>
              <a:cs typeface="Calibri"/>
            </a:endParaRPr>
          </a:p>
          <a:p>
            <a:pPr marL="990600" lvl="1" indent="-361950">
              <a:buFont typeface="Arial" panose="020B0604020202020204" pitchFamily="34" charset="0"/>
              <a:buChar char="•"/>
            </a:pPr>
            <a:endParaRPr lang="en-CA" sz="2000" dirty="0">
              <a:solidFill>
                <a:srgbClr val="000000"/>
              </a:solidFill>
              <a:cs typeface="Calibri"/>
            </a:endParaRPr>
          </a:p>
        </p:txBody>
      </p:sp>
      <p:sp>
        <p:nvSpPr>
          <p:cNvPr id="2" name="TextBox 1">
            <a:extLst>
              <a:ext uri="{FF2B5EF4-FFF2-40B4-BE49-F238E27FC236}">
                <a16:creationId xmlns:a16="http://schemas.microsoft.com/office/drawing/2014/main" id="{343E475E-1ACB-56D0-16F1-08522591E256}"/>
              </a:ext>
            </a:extLst>
          </p:cNvPr>
          <p:cNvSpPr txBox="1"/>
          <p:nvPr/>
        </p:nvSpPr>
        <p:spPr>
          <a:xfrm>
            <a:off x="589793" y="138324"/>
            <a:ext cx="7294750" cy="923330"/>
          </a:xfrm>
          <a:prstGeom prst="rect">
            <a:avLst/>
          </a:prstGeom>
          <a:noFill/>
        </p:spPr>
        <p:txBody>
          <a:bodyPr wrap="square" rtlCol="0">
            <a:spAutoFit/>
          </a:bodyPr>
          <a:lstStyle/>
          <a:p>
            <a:r>
              <a:rPr lang="en-CA" sz="3600" b="1" dirty="0">
                <a:solidFill>
                  <a:schemeClr val="bg1"/>
                </a:solidFill>
                <a:cs typeface="Calibri"/>
              </a:rPr>
              <a:t>Certification – National PA License</a:t>
            </a:r>
            <a:endParaRPr lang="en-CA" sz="3600" b="1" dirty="0">
              <a:solidFill>
                <a:schemeClr val="bg1"/>
              </a:solidFill>
              <a:ea typeface="+mn-lt"/>
              <a:cs typeface="+mn-lt"/>
            </a:endParaRPr>
          </a:p>
          <a:p>
            <a:endParaRPr lang="en-CA" dirty="0"/>
          </a:p>
        </p:txBody>
      </p:sp>
    </p:spTree>
    <p:extLst>
      <p:ext uri="{BB962C8B-B14F-4D97-AF65-F5344CB8AC3E}">
        <p14:creationId xmlns:p14="http://schemas.microsoft.com/office/powerpoint/2010/main" val="2022322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 logo, graphics, design&#10;&#10;Description automatically generated">
            <a:extLst>
              <a:ext uri="{FF2B5EF4-FFF2-40B4-BE49-F238E27FC236}">
                <a16:creationId xmlns:a16="http://schemas.microsoft.com/office/drawing/2014/main" id="{A7A68F44-DE02-89B0-3EEC-4BC0E8B566D5}"/>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D1B01E9-EE50-6D2C-B64F-B368BCCC948A}"/>
              </a:ext>
            </a:extLst>
          </p:cNvPr>
          <p:cNvSpPr txBox="1"/>
          <p:nvPr/>
        </p:nvSpPr>
        <p:spPr>
          <a:xfrm>
            <a:off x="582156" y="229082"/>
            <a:ext cx="2944717" cy="923330"/>
          </a:xfrm>
          <a:prstGeom prst="rect">
            <a:avLst/>
          </a:prstGeom>
          <a:noFill/>
        </p:spPr>
        <p:txBody>
          <a:bodyPr wrap="none" rtlCol="0">
            <a:spAutoFit/>
          </a:bodyPr>
          <a:lstStyle/>
          <a:p>
            <a:r>
              <a:rPr lang="en-CA" sz="3600" b="1" dirty="0">
                <a:solidFill>
                  <a:schemeClr val="bg1"/>
                </a:solidFill>
                <a:ea typeface="+mn-lt"/>
                <a:cs typeface="Calibri"/>
              </a:rPr>
              <a:t>PA / MD Panel</a:t>
            </a:r>
            <a:endParaRPr lang="en-CA" sz="3600" b="1" dirty="0">
              <a:solidFill>
                <a:schemeClr val="bg1"/>
              </a:solidFill>
              <a:ea typeface="+mn-lt"/>
              <a:cs typeface="+mn-lt"/>
            </a:endParaRPr>
          </a:p>
          <a:p>
            <a:endParaRPr lang="en-CA" dirty="0"/>
          </a:p>
        </p:txBody>
      </p:sp>
      <p:sp>
        <p:nvSpPr>
          <p:cNvPr id="5" name="TextBox 4">
            <a:extLst>
              <a:ext uri="{FF2B5EF4-FFF2-40B4-BE49-F238E27FC236}">
                <a16:creationId xmlns:a16="http://schemas.microsoft.com/office/drawing/2014/main" id="{325423BA-2DFF-5C06-4507-D4B15BB41FDA}"/>
              </a:ext>
            </a:extLst>
          </p:cNvPr>
          <p:cNvSpPr txBox="1"/>
          <p:nvPr/>
        </p:nvSpPr>
        <p:spPr>
          <a:xfrm>
            <a:off x="571327" y="3451950"/>
            <a:ext cx="3977640" cy="369332"/>
          </a:xfrm>
          <a:prstGeom prst="rect">
            <a:avLst/>
          </a:prstGeom>
          <a:noFill/>
        </p:spPr>
        <p:txBody>
          <a:bodyPr wrap="square" rtlCol="0">
            <a:spAutoFit/>
          </a:bodyPr>
          <a:lstStyle/>
          <a:p>
            <a:r>
              <a:rPr lang="en-CA" dirty="0"/>
              <a:t>Kevin Dickson, CCPA  /  Dr. Faye MacKay</a:t>
            </a:r>
          </a:p>
        </p:txBody>
      </p:sp>
      <p:sp>
        <p:nvSpPr>
          <p:cNvPr id="7" name="TextBox 6">
            <a:extLst>
              <a:ext uri="{FF2B5EF4-FFF2-40B4-BE49-F238E27FC236}">
                <a16:creationId xmlns:a16="http://schemas.microsoft.com/office/drawing/2014/main" id="{7B6B9335-5D76-5661-3937-CE160E2E96A9}"/>
              </a:ext>
            </a:extLst>
          </p:cNvPr>
          <p:cNvSpPr txBox="1"/>
          <p:nvPr/>
        </p:nvSpPr>
        <p:spPr>
          <a:xfrm>
            <a:off x="6339930" y="3451950"/>
            <a:ext cx="4729123" cy="369332"/>
          </a:xfrm>
          <a:prstGeom prst="rect">
            <a:avLst/>
          </a:prstGeom>
          <a:noFill/>
        </p:spPr>
        <p:txBody>
          <a:bodyPr wrap="square" rtlCol="0">
            <a:spAutoFit/>
          </a:bodyPr>
          <a:lstStyle/>
          <a:p>
            <a:r>
              <a:rPr lang="en-CA" dirty="0"/>
              <a:t>Steven </a:t>
            </a:r>
            <a:r>
              <a:rPr lang="en-CA" dirty="0" err="1"/>
              <a:t>Piotrwoski</a:t>
            </a:r>
            <a:r>
              <a:rPr lang="en-CA" dirty="0"/>
              <a:t>, CCPA / Dr. Grant Goldberg</a:t>
            </a:r>
          </a:p>
        </p:txBody>
      </p:sp>
      <p:sp>
        <p:nvSpPr>
          <p:cNvPr id="9" name="TextBox 8">
            <a:extLst>
              <a:ext uri="{FF2B5EF4-FFF2-40B4-BE49-F238E27FC236}">
                <a16:creationId xmlns:a16="http://schemas.microsoft.com/office/drawing/2014/main" id="{7EB3D6CF-958C-F380-57AA-756AC8BA48B4}"/>
              </a:ext>
            </a:extLst>
          </p:cNvPr>
          <p:cNvSpPr txBox="1"/>
          <p:nvPr/>
        </p:nvSpPr>
        <p:spPr>
          <a:xfrm>
            <a:off x="625377" y="6274688"/>
            <a:ext cx="5444916" cy="369332"/>
          </a:xfrm>
          <a:prstGeom prst="rect">
            <a:avLst/>
          </a:prstGeom>
          <a:noFill/>
        </p:spPr>
        <p:txBody>
          <a:bodyPr wrap="square" rtlCol="0">
            <a:spAutoFit/>
          </a:bodyPr>
          <a:lstStyle/>
          <a:p>
            <a:r>
              <a:rPr lang="en-CA" dirty="0"/>
              <a:t>Aurthi Muthukumaran, CCPA / Dr. Warren Latham</a:t>
            </a:r>
          </a:p>
        </p:txBody>
      </p:sp>
      <p:pic>
        <p:nvPicPr>
          <p:cNvPr id="4" name="Picture 3" descr="A person in glasses with a microphone&#10;&#10;Description automatically generated">
            <a:extLst>
              <a:ext uri="{FF2B5EF4-FFF2-40B4-BE49-F238E27FC236}">
                <a16:creationId xmlns:a16="http://schemas.microsoft.com/office/drawing/2014/main" id="{BD5D0A9F-49FA-BD80-5742-124B10E7B978}"/>
              </a:ext>
            </a:extLst>
          </p:cNvPr>
          <p:cNvPicPr>
            <a:picLocks noChangeAspect="1"/>
          </p:cNvPicPr>
          <p:nvPr/>
        </p:nvPicPr>
        <p:blipFill rotWithShape="1">
          <a:blip r:embed="rId3"/>
          <a:srcRect l="10140" t="516" r="16526" b="22"/>
          <a:stretch/>
        </p:blipFill>
        <p:spPr>
          <a:xfrm>
            <a:off x="696794" y="1837465"/>
            <a:ext cx="1492785" cy="1568585"/>
          </a:xfrm>
          <a:prstGeom prst="rect">
            <a:avLst/>
          </a:prstGeom>
        </p:spPr>
      </p:pic>
      <p:pic>
        <p:nvPicPr>
          <p:cNvPr id="6" name="Picture 5" descr="A person with a stethoscope around her neck&#10;&#10;Description automatically generated">
            <a:extLst>
              <a:ext uri="{FF2B5EF4-FFF2-40B4-BE49-F238E27FC236}">
                <a16:creationId xmlns:a16="http://schemas.microsoft.com/office/drawing/2014/main" id="{BD988084-C1E3-9B4A-CBC3-D33CF7A65967}"/>
              </a:ext>
            </a:extLst>
          </p:cNvPr>
          <p:cNvPicPr>
            <a:picLocks noChangeAspect="1"/>
          </p:cNvPicPr>
          <p:nvPr/>
        </p:nvPicPr>
        <p:blipFill rotWithShape="1">
          <a:blip r:embed="rId4"/>
          <a:srcRect l="14884" r="14419" b="158"/>
          <a:stretch/>
        </p:blipFill>
        <p:spPr>
          <a:xfrm>
            <a:off x="696794" y="4486226"/>
            <a:ext cx="1222654" cy="1706829"/>
          </a:xfrm>
          <a:prstGeom prst="rect">
            <a:avLst/>
          </a:prstGeom>
        </p:spPr>
      </p:pic>
      <p:pic>
        <p:nvPicPr>
          <p:cNvPr id="8" name="Picture 7" descr="A person in a suit and tie&#10;&#10;Description automatically generated">
            <a:extLst>
              <a:ext uri="{FF2B5EF4-FFF2-40B4-BE49-F238E27FC236}">
                <a16:creationId xmlns:a16="http://schemas.microsoft.com/office/drawing/2014/main" id="{AA057473-AFE3-24F1-1767-D17F3D3747BA}"/>
              </a:ext>
            </a:extLst>
          </p:cNvPr>
          <p:cNvPicPr>
            <a:picLocks noChangeAspect="1"/>
          </p:cNvPicPr>
          <p:nvPr/>
        </p:nvPicPr>
        <p:blipFill>
          <a:blip r:embed="rId5"/>
          <a:stretch>
            <a:fillRect/>
          </a:stretch>
        </p:blipFill>
        <p:spPr>
          <a:xfrm>
            <a:off x="6511638" y="1750826"/>
            <a:ext cx="1166192" cy="1709531"/>
          </a:xfrm>
          <a:prstGeom prst="rect">
            <a:avLst/>
          </a:prstGeom>
        </p:spPr>
      </p:pic>
      <p:pic>
        <p:nvPicPr>
          <p:cNvPr id="10" name="Picture 9" descr="A person wearing glasses and a plaid shirt&#10;&#10;Description automatically generated">
            <a:extLst>
              <a:ext uri="{FF2B5EF4-FFF2-40B4-BE49-F238E27FC236}">
                <a16:creationId xmlns:a16="http://schemas.microsoft.com/office/drawing/2014/main" id="{123D73A4-E469-B73E-E334-B12EB0FC9735}"/>
              </a:ext>
            </a:extLst>
          </p:cNvPr>
          <p:cNvPicPr>
            <a:picLocks noChangeAspect="1"/>
          </p:cNvPicPr>
          <p:nvPr/>
        </p:nvPicPr>
        <p:blipFill>
          <a:blip r:embed="rId6"/>
          <a:stretch>
            <a:fillRect/>
          </a:stretch>
        </p:blipFill>
        <p:spPr>
          <a:xfrm>
            <a:off x="8479153" y="1715040"/>
            <a:ext cx="1788577" cy="1713960"/>
          </a:xfrm>
          <a:prstGeom prst="rect">
            <a:avLst/>
          </a:prstGeom>
        </p:spPr>
      </p:pic>
      <p:pic>
        <p:nvPicPr>
          <p:cNvPr id="11" name="Picture 10" descr="A person in a suit&#10;&#10;Description automatically generated">
            <a:extLst>
              <a:ext uri="{FF2B5EF4-FFF2-40B4-BE49-F238E27FC236}">
                <a16:creationId xmlns:a16="http://schemas.microsoft.com/office/drawing/2014/main" id="{FD344FF8-CEFD-E3E5-24D7-2C985DC95505}"/>
              </a:ext>
            </a:extLst>
          </p:cNvPr>
          <p:cNvPicPr>
            <a:picLocks noChangeAspect="1"/>
          </p:cNvPicPr>
          <p:nvPr/>
        </p:nvPicPr>
        <p:blipFill>
          <a:blip r:embed="rId7"/>
          <a:stretch>
            <a:fillRect/>
          </a:stretch>
        </p:blipFill>
        <p:spPr>
          <a:xfrm>
            <a:off x="2677678" y="4484912"/>
            <a:ext cx="1740591" cy="1707874"/>
          </a:xfrm>
          <a:prstGeom prst="rect">
            <a:avLst/>
          </a:prstGeom>
        </p:spPr>
      </p:pic>
      <p:pic>
        <p:nvPicPr>
          <p:cNvPr id="13" name="Graphic 12" descr="Female Profile outline">
            <a:extLst>
              <a:ext uri="{FF2B5EF4-FFF2-40B4-BE49-F238E27FC236}">
                <a16:creationId xmlns:a16="http://schemas.microsoft.com/office/drawing/2014/main" id="{A4CF83CA-B800-B5FC-280E-2C3C30DB31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66096" y="1837465"/>
            <a:ext cx="1563756" cy="1563756"/>
          </a:xfrm>
          <a:prstGeom prst="rect">
            <a:avLst/>
          </a:prstGeom>
        </p:spPr>
      </p:pic>
      <p:sp>
        <p:nvSpPr>
          <p:cNvPr id="14" name="TextBox 13">
            <a:extLst>
              <a:ext uri="{FF2B5EF4-FFF2-40B4-BE49-F238E27FC236}">
                <a16:creationId xmlns:a16="http://schemas.microsoft.com/office/drawing/2014/main" id="{C5C96599-458F-2242-251A-A80CA20DC2D2}"/>
              </a:ext>
            </a:extLst>
          </p:cNvPr>
          <p:cNvSpPr txBox="1"/>
          <p:nvPr/>
        </p:nvSpPr>
        <p:spPr>
          <a:xfrm>
            <a:off x="625377" y="1381494"/>
            <a:ext cx="3633058" cy="369332"/>
          </a:xfrm>
          <a:prstGeom prst="rect">
            <a:avLst/>
          </a:prstGeom>
          <a:noFill/>
        </p:spPr>
        <p:txBody>
          <a:bodyPr wrap="square" rtlCol="0">
            <a:spAutoFit/>
          </a:bodyPr>
          <a:lstStyle/>
          <a:p>
            <a:r>
              <a:rPr lang="en-CA" b="1" dirty="0"/>
              <a:t>EMERGENCY MEDICINE</a:t>
            </a:r>
          </a:p>
        </p:txBody>
      </p:sp>
      <p:sp>
        <p:nvSpPr>
          <p:cNvPr id="15" name="TextBox 14">
            <a:extLst>
              <a:ext uri="{FF2B5EF4-FFF2-40B4-BE49-F238E27FC236}">
                <a16:creationId xmlns:a16="http://schemas.microsoft.com/office/drawing/2014/main" id="{74F24D96-F8BA-B0C6-802F-C82E3A1EA3AB}"/>
              </a:ext>
            </a:extLst>
          </p:cNvPr>
          <p:cNvSpPr txBox="1"/>
          <p:nvPr/>
        </p:nvSpPr>
        <p:spPr>
          <a:xfrm>
            <a:off x="6387153" y="1381494"/>
            <a:ext cx="3092828" cy="369332"/>
          </a:xfrm>
          <a:prstGeom prst="rect">
            <a:avLst/>
          </a:prstGeom>
          <a:noFill/>
        </p:spPr>
        <p:txBody>
          <a:bodyPr wrap="square" rtlCol="0">
            <a:spAutoFit/>
          </a:bodyPr>
          <a:lstStyle/>
          <a:p>
            <a:r>
              <a:rPr lang="en-CA" b="1" dirty="0"/>
              <a:t>PRIMARY CARE</a:t>
            </a:r>
          </a:p>
        </p:txBody>
      </p:sp>
      <p:sp>
        <p:nvSpPr>
          <p:cNvPr id="16" name="TextBox 15">
            <a:extLst>
              <a:ext uri="{FF2B5EF4-FFF2-40B4-BE49-F238E27FC236}">
                <a16:creationId xmlns:a16="http://schemas.microsoft.com/office/drawing/2014/main" id="{37535B37-32BB-D0BE-577B-0DB693650E06}"/>
              </a:ext>
            </a:extLst>
          </p:cNvPr>
          <p:cNvSpPr txBox="1"/>
          <p:nvPr/>
        </p:nvSpPr>
        <p:spPr>
          <a:xfrm>
            <a:off x="625377" y="4019566"/>
            <a:ext cx="2526484" cy="369332"/>
          </a:xfrm>
          <a:prstGeom prst="rect">
            <a:avLst/>
          </a:prstGeom>
          <a:noFill/>
        </p:spPr>
        <p:txBody>
          <a:bodyPr wrap="square" rtlCol="0">
            <a:spAutoFit/>
          </a:bodyPr>
          <a:lstStyle/>
          <a:p>
            <a:r>
              <a:rPr lang="en-CA" b="1" dirty="0"/>
              <a:t>ORTHOPEDICS</a:t>
            </a:r>
          </a:p>
        </p:txBody>
      </p:sp>
    </p:spTree>
    <p:extLst>
      <p:ext uri="{BB962C8B-B14F-4D97-AF65-F5344CB8AC3E}">
        <p14:creationId xmlns:p14="http://schemas.microsoft.com/office/powerpoint/2010/main" val="2560779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and white rectangle&#10;&#10;Description automatically generated with medium confidence">
            <a:extLst>
              <a:ext uri="{FF2B5EF4-FFF2-40B4-BE49-F238E27FC236}">
                <a16:creationId xmlns:a16="http://schemas.microsoft.com/office/drawing/2014/main" id="{DC7EC482-F1D0-64A4-E09A-3093AC89FA33}"/>
              </a:ext>
            </a:extLst>
          </p:cNvPr>
          <p:cNvPicPr>
            <a:picLocks noChangeAspect="1"/>
          </p:cNvPicPr>
          <p:nvPr/>
        </p:nvPicPr>
        <p:blipFill>
          <a:blip r:embed="rId2"/>
          <a:stretch>
            <a:fillRect/>
          </a:stretch>
        </p:blipFill>
        <p:spPr>
          <a:xfrm>
            <a:off x="-27007" y="0"/>
            <a:ext cx="12224084" cy="6858000"/>
          </a:xfrm>
          <a:prstGeom prst="rect">
            <a:avLst/>
          </a:prstGeom>
        </p:spPr>
      </p:pic>
      <p:pic>
        <p:nvPicPr>
          <p:cNvPr id="3" name="Picture 2">
            <a:extLst>
              <a:ext uri="{FF2B5EF4-FFF2-40B4-BE49-F238E27FC236}">
                <a16:creationId xmlns:a16="http://schemas.microsoft.com/office/drawing/2014/main" id="{D7B00984-3712-CB3B-9411-3152EBA1A5FE}"/>
              </a:ext>
            </a:extLst>
          </p:cNvPr>
          <p:cNvPicPr>
            <a:picLocks noChangeAspect="1"/>
          </p:cNvPicPr>
          <p:nvPr/>
        </p:nvPicPr>
        <p:blipFill rotWithShape="1">
          <a:blip r:embed="rId3"/>
          <a:srcRect t="26749" b="46090"/>
          <a:stretch/>
        </p:blipFill>
        <p:spPr>
          <a:xfrm>
            <a:off x="807617" y="1545929"/>
            <a:ext cx="10576766" cy="2866935"/>
          </a:xfrm>
          <a:prstGeom prst="rect">
            <a:avLst/>
          </a:prstGeom>
        </p:spPr>
      </p:pic>
      <p:sp>
        <p:nvSpPr>
          <p:cNvPr id="2" name="TextBox 1">
            <a:extLst>
              <a:ext uri="{FF2B5EF4-FFF2-40B4-BE49-F238E27FC236}">
                <a16:creationId xmlns:a16="http://schemas.microsoft.com/office/drawing/2014/main" id="{343E475E-1ACB-56D0-16F1-08522591E256}"/>
              </a:ext>
            </a:extLst>
          </p:cNvPr>
          <p:cNvSpPr txBox="1"/>
          <p:nvPr/>
        </p:nvSpPr>
        <p:spPr>
          <a:xfrm>
            <a:off x="589793" y="138324"/>
            <a:ext cx="7294750" cy="923330"/>
          </a:xfrm>
          <a:prstGeom prst="rect">
            <a:avLst/>
          </a:prstGeom>
          <a:noFill/>
        </p:spPr>
        <p:txBody>
          <a:bodyPr wrap="square" rtlCol="0">
            <a:spAutoFit/>
          </a:bodyPr>
          <a:lstStyle/>
          <a:p>
            <a:r>
              <a:rPr lang="en-CA" sz="3600" b="1" dirty="0">
                <a:solidFill>
                  <a:schemeClr val="bg1"/>
                </a:solidFill>
                <a:cs typeface="Calibri"/>
              </a:rPr>
              <a:t>BC Physician Panel</a:t>
            </a:r>
            <a:endParaRPr lang="en-CA" sz="3600" b="1" dirty="0">
              <a:solidFill>
                <a:schemeClr val="bg1"/>
              </a:solidFill>
              <a:ea typeface="+mn-lt"/>
              <a:cs typeface="+mn-lt"/>
            </a:endParaRPr>
          </a:p>
          <a:p>
            <a:endParaRPr lang="en-CA" dirty="0"/>
          </a:p>
        </p:txBody>
      </p:sp>
      <p:sp>
        <p:nvSpPr>
          <p:cNvPr id="5" name="TextBox 4">
            <a:extLst>
              <a:ext uri="{FF2B5EF4-FFF2-40B4-BE49-F238E27FC236}">
                <a16:creationId xmlns:a16="http://schemas.microsoft.com/office/drawing/2014/main" id="{217BE203-824A-047A-076B-5C17C6861F7C}"/>
              </a:ext>
            </a:extLst>
          </p:cNvPr>
          <p:cNvSpPr txBox="1"/>
          <p:nvPr/>
        </p:nvSpPr>
        <p:spPr>
          <a:xfrm>
            <a:off x="1782617" y="4558214"/>
            <a:ext cx="2272964"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01202B"/>
                </a:solidFill>
                <a:ea typeface="+mn-lt"/>
                <a:cs typeface="+mn-lt"/>
              </a:rPr>
              <a:t>Dr. Josh </a:t>
            </a:r>
            <a:r>
              <a:rPr lang="en-US" sz="1600" b="1" dirty="0" err="1">
                <a:solidFill>
                  <a:srgbClr val="01202B"/>
                </a:solidFill>
                <a:ea typeface="+mn-lt"/>
                <a:cs typeface="+mn-lt"/>
              </a:rPr>
              <a:t>Greggain</a:t>
            </a:r>
            <a:endParaRPr lang="en-US" sz="1600" dirty="0">
              <a:ea typeface="Calibri"/>
              <a:cs typeface="Calibri"/>
            </a:endParaRPr>
          </a:p>
          <a:p>
            <a:pPr algn="ctr"/>
            <a:r>
              <a:rPr lang="en-US" sz="1400" dirty="0">
                <a:solidFill>
                  <a:srgbClr val="01202B"/>
                </a:solidFill>
                <a:ea typeface="+mn-lt"/>
                <a:cs typeface="+mn-lt"/>
              </a:rPr>
              <a:t>Program Director, Post Graduate Family Medicine Program, UBC</a:t>
            </a:r>
            <a:endParaRPr lang="en-US" sz="1400" dirty="0">
              <a:ea typeface="Calibri" panose="020F0502020204030204"/>
              <a:cs typeface="Calibri" panose="020F0502020204030204"/>
            </a:endParaRPr>
          </a:p>
        </p:txBody>
      </p:sp>
      <p:sp>
        <p:nvSpPr>
          <p:cNvPr id="6" name="TextBox 5">
            <a:extLst>
              <a:ext uri="{FF2B5EF4-FFF2-40B4-BE49-F238E27FC236}">
                <a16:creationId xmlns:a16="http://schemas.microsoft.com/office/drawing/2014/main" id="{E02D5AD3-B4D6-EB17-5786-0F241D961DD3}"/>
              </a:ext>
            </a:extLst>
          </p:cNvPr>
          <p:cNvSpPr txBox="1"/>
          <p:nvPr/>
        </p:nvSpPr>
        <p:spPr>
          <a:xfrm>
            <a:off x="4571248" y="4573407"/>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01202B"/>
                </a:solidFill>
              </a:rPr>
              <a:t>Dr. Kevin MacLeod</a:t>
            </a:r>
            <a:endParaRPr lang="en-US" sz="1600" b="1" dirty="0">
              <a:solidFill>
                <a:srgbClr val="01202B"/>
              </a:solidFill>
              <a:ea typeface="Calibri"/>
              <a:cs typeface="Calibri"/>
            </a:endParaRPr>
          </a:p>
          <a:p>
            <a:pPr algn="ctr"/>
            <a:r>
              <a:rPr lang="en-US" sz="1400" dirty="0">
                <a:solidFill>
                  <a:srgbClr val="01202B"/>
                </a:solidFill>
                <a:ea typeface="+mn-lt"/>
                <a:cs typeface="+mn-lt"/>
              </a:rPr>
              <a:t>Internist in Vancouver, and the Yukon</a:t>
            </a:r>
            <a:endParaRPr lang="en-US" sz="1400" dirty="0"/>
          </a:p>
        </p:txBody>
      </p:sp>
      <p:sp>
        <p:nvSpPr>
          <p:cNvPr id="8" name="TextBox 7">
            <a:extLst>
              <a:ext uri="{FF2B5EF4-FFF2-40B4-BE49-F238E27FC236}">
                <a16:creationId xmlns:a16="http://schemas.microsoft.com/office/drawing/2014/main" id="{2782B837-DADE-2872-484A-3E38B7FEDFD2}"/>
              </a:ext>
            </a:extLst>
          </p:cNvPr>
          <p:cNvSpPr txBox="1"/>
          <p:nvPr/>
        </p:nvSpPr>
        <p:spPr>
          <a:xfrm>
            <a:off x="7666183" y="4593746"/>
            <a:ext cx="274320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01202B"/>
                </a:solidFill>
              </a:rPr>
              <a:t>Dr.</a:t>
            </a:r>
            <a:r>
              <a:rPr lang="en-US" sz="1600" b="1" dirty="0">
                <a:solidFill>
                  <a:srgbClr val="01202B"/>
                </a:solidFill>
                <a:ea typeface="+mn-lt"/>
                <a:cs typeface="+mn-lt"/>
              </a:rPr>
              <a:t> </a:t>
            </a:r>
            <a:r>
              <a:rPr lang="en-US" sz="1600" b="1" dirty="0" err="1">
                <a:solidFill>
                  <a:srgbClr val="000000"/>
                </a:solidFill>
                <a:ea typeface="+mn-lt"/>
                <a:cs typeface="+mn-lt"/>
              </a:rPr>
              <a:t>Aderemi</a:t>
            </a:r>
            <a:r>
              <a:rPr lang="en-US" sz="1600" b="1" dirty="0">
                <a:solidFill>
                  <a:srgbClr val="000000"/>
                </a:solidFill>
                <a:ea typeface="+mn-lt"/>
                <a:cs typeface="+mn-lt"/>
              </a:rPr>
              <a:t> Oyedeji</a:t>
            </a:r>
            <a:endParaRPr lang="en-US" sz="1600" b="1" dirty="0">
              <a:ea typeface="Calibri"/>
              <a:cs typeface="Calibri"/>
            </a:endParaRPr>
          </a:p>
          <a:p>
            <a:pPr algn="ctr"/>
            <a:r>
              <a:rPr lang="en-US" sz="1400" dirty="0">
                <a:ea typeface="+mn-lt"/>
                <a:cs typeface="+mn-lt"/>
              </a:rPr>
              <a:t>Chief of Staff, Dawson Creek |Clinical Instructor Dept. Family Practice, UBC</a:t>
            </a:r>
            <a:endParaRPr lang="en-US" sz="1400" dirty="0">
              <a:ea typeface="Calibri"/>
              <a:cs typeface="Calibri"/>
            </a:endParaRPr>
          </a:p>
          <a:p>
            <a:pPr algn="ctr"/>
            <a:endParaRPr lang="en-US" sz="1200" dirty="0">
              <a:ea typeface="Calibri"/>
              <a:cs typeface="Calibri"/>
            </a:endParaRPr>
          </a:p>
        </p:txBody>
      </p:sp>
    </p:spTree>
    <p:extLst>
      <p:ext uri="{BB962C8B-B14F-4D97-AF65-F5344CB8AC3E}">
        <p14:creationId xmlns:p14="http://schemas.microsoft.com/office/powerpoint/2010/main" val="3268594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957</Words>
  <Application>Microsoft Office PowerPoint</Application>
  <PresentationFormat>Widescreen</PresentationFormat>
  <Paragraphs>119</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Arial,Sans-Serif</vt:lpstr>
      <vt:lpstr>Avenir Black</vt:lpstr>
      <vt:lpstr>Calibri</vt:lpstr>
      <vt:lpstr>Calibri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Tiaré Marko</dc:creator>
  <cp:lastModifiedBy>Kristy Corrente</cp:lastModifiedBy>
  <cp:revision>18</cp:revision>
  <dcterms:created xsi:type="dcterms:W3CDTF">2023-05-16T02:36:45Z</dcterms:created>
  <dcterms:modified xsi:type="dcterms:W3CDTF">2024-04-24T22:18:15Z</dcterms:modified>
</cp:coreProperties>
</file>